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440" r:id="rId3"/>
    <p:sldId id="441" r:id="rId4"/>
    <p:sldId id="442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473" r:id="rId36"/>
    <p:sldId id="474" r:id="rId37"/>
    <p:sldId id="475" r:id="rId38"/>
    <p:sldId id="476" r:id="rId39"/>
    <p:sldId id="477" r:id="rId40"/>
    <p:sldId id="478" r:id="rId41"/>
    <p:sldId id="479" r:id="rId42"/>
    <p:sldId id="480" r:id="rId43"/>
    <p:sldId id="481" r:id="rId44"/>
    <p:sldId id="482" r:id="rId45"/>
    <p:sldId id="483" r:id="rId46"/>
    <p:sldId id="484" r:id="rId47"/>
    <p:sldId id="485" r:id="rId48"/>
    <p:sldId id="486" r:id="rId49"/>
    <p:sldId id="487" r:id="rId50"/>
    <p:sldId id="488" r:id="rId51"/>
    <p:sldId id="489" r:id="rId52"/>
    <p:sldId id="490" r:id="rId53"/>
    <p:sldId id="491" r:id="rId54"/>
    <p:sldId id="492" r:id="rId55"/>
    <p:sldId id="493" r:id="rId56"/>
    <p:sldId id="494" r:id="rId57"/>
    <p:sldId id="495" r:id="rId58"/>
    <p:sldId id="496" r:id="rId59"/>
    <p:sldId id="497" r:id="rId60"/>
    <p:sldId id="498" r:id="rId61"/>
    <p:sldId id="499" r:id="rId62"/>
    <p:sldId id="500" r:id="rId63"/>
    <p:sldId id="501" r:id="rId64"/>
    <p:sldId id="502" r:id="rId65"/>
    <p:sldId id="503" r:id="rId66"/>
    <p:sldId id="504" r:id="rId67"/>
    <p:sldId id="505" r:id="rId68"/>
    <p:sldId id="506" r:id="rId69"/>
    <p:sldId id="507" r:id="rId70"/>
    <p:sldId id="508" r:id="rId71"/>
    <p:sldId id="509" r:id="rId72"/>
    <p:sldId id="510" r:id="rId73"/>
    <p:sldId id="511" r:id="rId74"/>
    <p:sldId id="512" r:id="rId75"/>
    <p:sldId id="513" r:id="rId76"/>
    <p:sldId id="514" r:id="rId77"/>
    <p:sldId id="515" r:id="rId78"/>
    <p:sldId id="516" r:id="rId79"/>
    <p:sldId id="517" r:id="rId80"/>
    <p:sldId id="518" r:id="rId81"/>
    <p:sldId id="519" r:id="rId82"/>
    <p:sldId id="520" r:id="rId83"/>
    <p:sldId id="521" r:id="rId84"/>
    <p:sldId id="522" r:id="rId85"/>
    <p:sldId id="523" r:id="rId86"/>
    <p:sldId id="524" r:id="rId87"/>
    <p:sldId id="525" r:id="rId88"/>
    <p:sldId id="526" r:id="rId89"/>
    <p:sldId id="527" r:id="rId90"/>
    <p:sldId id="528" r:id="rId91"/>
    <p:sldId id="529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541" r:id="rId104"/>
    <p:sldId id="542" r:id="rId105"/>
    <p:sldId id="543" r:id="rId106"/>
    <p:sldId id="544" r:id="rId107"/>
    <p:sldId id="545" r:id="rId108"/>
    <p:sldId id="546" r:id="rId109"/>
    <p:sldId id="547" r:id="rId110"/>
    <p:sldId id="548" r:id="rId111"/>
    <p:sldId id="549" r:id="rId112"/>
    <p:sldId id="550" r:id="rId113"/>
    <p:sldId id="551" r:id="rId114"/>
    <p:sldId id="552" r:id="rId115"/>
    <p:sldId id="553" r:id="rId116"/>
    <p:sldId id="554" r:id="rId117"/>
    <p:sldId id="555" r:id="rId118"/>
    <p:sldId id="556" r:id="rId119"/>
    <p:sldId id="557" r:id="rId120"/>
    <p:sldId id="558" r:id="rId121"/>
    <p:sldId id="559" r:id="rId122"/>
    <p:sldId id="560" r:id="rId123"/>
    <p:sldId id="561" r:id="rId124"/>
    <p:sldId id="562" r:id="rId125"/>
    <p:sldId id="563" r:id="rId126"/>
    <p:sldId id="564" r:id="rId127"/>
    <p:sldId id="565" r:id="rId128"/>
    <p:sldId id="566" r:id="rId129"/>
    <p:sldId id="567" r:id="rId130"/>
    <p:sldId id="568" r:id="rId131"/>
    <p:sldId id="569" r:id="rId132"/>
    <p:sldId id="570" r:id="rId133"/>
    <p:sldId id="571" r:id="rId134"/>
    <p:sldId id="572" r:id="rId135"/>
    <p:sldId id="573" r:id="rId136"/>
    <p:sldId id="574" r:id="rId137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104"/>
    <a:srgbClr val="FFEEE1"/>
    <a:srgbClr val="CD1309"/>
    <a:srgbClr val="9A0000"/>
    <a:srgbClr val="FFFBEF"/>
    <a:srgbClr val="FFF6DD"/>
    <a:srgbClr val="C41A12"/>
    <a:srgbClr val="E11F15"/>
    <a:srgbClr val="B81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6" y="4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3" Type="http://schemas.openxmlformats.org/officeDocument/2006/relationships/tags" Target="tags/tag291.xml"/><Relationship Id="rId142" Type="http://schemas.openxmlformats.org/officeDocument/2006/relationships/tableStyles" Target="tableStyles.xml"/><Relationship Id="rId141" Type="http://schemas.openxmlformats.org/officeDocument/2006/relationships/viewProps" Target="viewProps.xml"/><Relationship Id="rId140" Type="http://schemas.openxmlformats.org/officeDocument/2006/relationships/presProps" Target="presProps.xml"/><Relationship Id="rId14" Type="http://schemas.openxmlformats.org/officeDocument/2006/relationships/slide" Target="slides/slide12.xml"/><Relationship Id="rId139" Type="http://schemas.openxmlformats.org/officeDocument/2006/relationships/handoutMaster" Target="handoutMasters/handoutMaster1.xml"/><Relationship Id="rId138" Type="http://schemas.openxmlformats.org/officeDocument/2006/relationships/notesMaster" Target="notesMasters/notesMaster1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tags" Target="../tags/tag9.xml"/><Relationship Id="rId13" Type="http://schemas.openxmlformats.org/officeDocument/2006/relationships/image" Target="../media/image4.png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4.xml"/><Relationship Id="rId7" Type="http://schemas.openxmlformats.org/officeDocument/2006/relationships/image" Target="../media/image2.png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1.png"/><Relationship Id="rId18" Type="http://schemas.openxmlformats.org/officeDocument/2006/relationships/image" Target="../media/image6.png"/><Relationship Id="rId17" Type="http://schemas.openxmlformats.org/officeDocument/2006/relationships/image" Target="../media/image5.png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image" Target="../media/image4.png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6F1-D546-4D9C-80F4-5E4BE130DE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1027-3270-4573-AD76-3C81767676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缺角矩形 53"/>
          <p:cNvSpPr/>
          <p:nvPr userDrawn="1">
            <p:custDataLst>
              <p:tags r:id="rId3"/>
            </p:custDataLst>
          </p:nvPr>
        </p:nvSpPr>
        <p:spPr>
          <a:xfrm>
            <a:off x="771525" y="1631950"/>
            <a:ext cx="10730865" cy="2938780"/>
          </a:xfrm>
          <a:prstGeom prst="plaque">
            <a:avLst>
              <a:gd name="adj" fmla="val 4584"/>
            </a:avLst>
          </a:prstGeom>
          <a:solidFill>
            <a:srgbClr val="FFEEE1"/>
          </a:solidFill>
          <a:ln w="12700" cap="flat" cmpd="sng" algn="ctr">
            <a:noFill/>
            <a:prstDash val="solid"/>
            <a:miter lim="800000"/>
          </a:ln>
          <a:effectLst>
            <a:outerShdw blurRad="266700" sx="106000" sy="106000" algn="ctr" rotWithShape="0">
              <a:sysClr val="windowText" lastClr="000000">
                <a:alpha val="6000"/>
              </a:sys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938270" y="467360"/>
            <a:ext cx="4222115" cy="857885"/>
            <a:chOff x="5042993" y="467102"/>
            <a:chExt cx="2424315" cy="521643"/>
          </a:xfrm>
        </p:grpSpPr>
        <p:sp>
          <p:nvSpPr>
            <p:cNvPr id="16" name="任意多边形: 形状 20"/>
            <p:cNvSpPr/>
            <p:nvPr>
              <p:custDataLst>
                <p:tags r:id="rId4"/>
              </p:custDataLst>
            </p:nvPr>
          </p:nvSpPr>
          <p:spPr>
            <a:xfrm>
              <a:off x="5042993" y="467102"/>
              <a:ext cx="2424315" cy="521643"/>
            </a:xfrm>
            <a:custGeom>
              <a:avLst/>
              <a:gdLst>
                <a:gd name="connsiteX0" fmla="*/ 0 w 2106015"/>
                <a:gd name="connsiteY0" fmla="*/ 260821 h 521643"/>
                <a:gd name="connsiteX1" fmla="*/ 0 w 2106015"/>
                <a:gd name="connsiteY1" fmla="*/ 260822 h 521643"/>
                <a:gd name="connsiteX2" fmla="*/ 0 w 2106015"/>
                <a:gd name="connsiteY2" fmla="*/ 260822 h 521643"/>
                <a:gd name="connsiteX3" fmla="*/ 202372 w 2106015"/>
                <a:gd name="connsiteY3" fmla="*/ 0 h 521643"/>
                <a:gd name="connsiteX4" fmla="*/ 1903642 w 2106015"/>
                <a:gd name="connsiteY4" fmla="*/ 0 h 521643"/>
                <a:gd name="connsiteX5" fmla="*/ 1983752 w 2106015"/>
                <a:gd name="connsiteY5" fmla="*/ 53100 h 521643"/>
                <a:gd name="connsiteX6" fmla="*/ 1988218 w 2106015"/>
                <a:gd name="connsiteY6" fmla="*/ 75220 h 521643"/>
                <a:gd name="connsiteX7" fmla="*/ 2044992 w 2106015"/>
                <a:gd name="connsiteY7" fmla="*/ 113498 h 521643"/>
                <a:gd name="connsiteX8" fmla="*/ 2106015 w 2106015"/>
                <a:gd name="connsiteY8" fmla="*/ 260822 h 521643"/>
                <a:gd name="connsiteX9" fmla="*/ 2106014 w 2106015"/>
                <a:gd name="connsiteY9" fmla="*/ 260822 h 521643"/>
                <a:gd name="connsiteX10" fmla="*/ 2044991 w 2106015"/>
                <a:gd name="connsiteY10" fmla="*/ 408146 h 521643"/>
                <a:gd name="connsiteX11" fmla="*/ 1988218 w 2106015"/>
                <a:gd name="connsiteY11" fmla="*/ 446423 h 521643"/>
                <a:gd name="connsiteX12" fmla="*/ 1983752 w 2106015"/>
                <a:gd name="connsiteY12" fmla="*/ 468543 h 521643"/>
                <a:gd name="connsiteX13" fmla="*/ 1903642 w 2106015"/>
                <a:gd name="connsiteY13" fmla="*/ 521643 h 521643"/>
                <a:gd name="connsiteX14" fmla="*/ 202372 w 2106015"/>
                <a:gd name="connsiteY14" fmla="*/ 521643 h 521643"/>
                <a:gd name="connsiteX15" fmla="*/ 122263 w 2106015"/>
                <a:gd name="connsiteY15" fmla="*/ 468543 h 521643"/>
                <a:gd name="connsiteX16" fmla="*/ 117797 w 2106015"/>
                <a:gd name="connsiteY16" fmla="*/ 446422 h 521643"/>
                <a:gd name="connsiteX17" fmla="*/ 61024 w 2106015"/>
                <a:gd name="connsiteY17" fmla="*/ 408145 h 521643"/>
                <a:gd name="connsiteX18" fmla="*/ 16373 w 2106015"/>
                <a:gd name="connsiteY18" fmla="*/ 341919 h 521643"/>
                <a:gd name="connsiteX19" fmla="*/ 0 w 2106015"/>
                <a:gd name="connsiteY19" fmla="*/ 260822 h 521643"/>
                <a:gd name="connsiteX20" fmla="*/ 16373 w 2106015"/>
                <a:gd name="connsiteY20" fmla="*/ 179724 h 521643"/>
                <a:gd name="connsiteX21" fmla="*/ 61024 w 2106015"/>
                <a:gd name="connsiteY21" fmla="*/ 113498 h 521643"/>
                <a:gd name="connsiteX22" fmla="*/ 117797 w 2106015"/>
                <a:gd name="connsiteY22" fmla="*/ 75221 h 521643"/>
                <a:gd name="connsiteX23" fmla="*/ 122263 w 2106015"/>
                <a:gd name="connsiteY23" fmla="*/ 53100 h 521643"/>
                <a:gd name="connsiteX24" fmla="*/ 202372 w 2106015"/>
                <a:gd name="connsiteY24" fmla="*/ 0 h 52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6015" h="521643">
                  <a:moveTo>
                    <a:pt x="0" y="260821"/>
                  </a:moveTo>
                  <a:lnTo>
                    <a:pt x="0" y="260822"/>
                  </a:lnTo>
                  <a:lnTo>
                    <a:pt x="0" y="260822"/>
                  </a:lnTo>
                  <a:close/>
                  <a:moveTo>
                    <a:pt x="202372" y="0"/>
                  </a:moveTo>
                  <a:lnTo>
                    <a:pt x="1903642" y="0"/>
                  </a:lnTo>
                  <a:cubicBezTo>
                    <a:pt x="1939655" y="0"/>
                    <a:pt x="1970553" y="21895"/>
                    <a:pt x="1983752" y="53100"/>
                  </a:cubicBezTo>
                  <a:lnTo>
                    <a:pt x="1988218" y="75220"/>
                  </a:lnTo>
                  <a:lnTo>
                    <a:pt x="2044992" y="113498"/>
                  </a:lnTo>
                  <a:cubicBezTo>
                    <a:pt x="2082695" y="151202"/>
                    <a:pt x="2106015" y="203289"/>
                    <a:pt x="2106015" y="260822"/>
                  </a:cubicBezTo>
                  <a:lnTo>
                    <a:pt x="2106014" y="260822"/>
                  </a:lnTo>
                  <a:cubicBezTo>
                    <a:pt x="2106014" y="318356"/>
                    <a:pt x="2082694" y="370442"/>
                    <a:pt x="2044991" y="408146"/>
                  </a:cubicBezTo>
                  <a:lnTo>
                    <a:pt x="1988218" y="446423"/>
                  </a:lnTo>
                  <a:lnTo>
                    <a:pt x="1983752" y="468543"/>
                  </a:lnTo>
                  <a:cubicBezTo>
                    <a:pt x="1970553" y="499748"/>
                    <a:pt x="1939655" y="521643"/>
                    <a:pt x="1903642" y="521643"/>
                  </a:cubicBezTo>
                  <a:lnTo>
                    <a:pt x="202372" y="521643"/>
                  </a:lnTo>
                  <a:cubicBezTo>
                    <a:pt x="166360" y="521643"/>
                    <a:pt x="135461" y="499748"/>
                    <a:pt x="122263" y="468543"/>
                  </a:cubicBezTo>
                  <a:lnTo>
                    <a:pt x="117797" y="446422"/>
                  </a:lnTo>
                  <a:lnTo>
                    <a:pt x="61024" y="408145"/>
                  </a:lnTo>
                  <a:cubicBezTo>
                    <a:pt x="42172" y="389293"/>
                    <a:pt x="26916" y="366846"/>
                    <a:pt x="16373" y="341919"/>
                  </a:cubicBezTo>
                  <a:lnTo>
                    <a:pt x="0" y="260822"/>
                  </a:lnTo>
                  <a:lnTo>
                    <a:pt x="16373" y="179724"/>
                  </a:lnTo>
                  <a:cubicBezTo>
                    <a:pt x="26916" y="154798"/>
                    <a:pt x="42172" y="132350"/>
                    <a:pt x="61024" y="113498"/>
                  </a:cubicBezTo>
                  <a:lnTo>
                    <a:pt x="117797" y="75221"/>
                  </a:lnTo>
                  <a:lnTo>
                    <a:pt x="122263" y="53100"/>
                  </a:lnTo>
                  <a:cubicBezTo>
                    <a:pt x="135461" y="21895"/>
                    <a:pt x="166360" y="0"/>
                    <a:pt x="202372" y="0"/>
                  </a:cubicBezTo>
                  <a:close/>
                </a:path>
              </a:pathLst>
            </a:custGeom>
            <a:solidFill>
              <a:srgbClr val="FFFB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279400" dir="5400000" sx="96000" sy="96000" algn="t" rotWithShape="0">
                <a:srgbClr val="9A0000">
                  <a:alpha val="30000"/>
                </a:srgbClr>
              </a:outerShdw>
            </a:effectLst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kern="0">
                <a:gradFill flip="none" rotWithShape="1">
                  <a:gsLst>
                    <a:gs pos="0">
                      <a:srgbClr val="761A1B">
                        <a:lumMod val="82000"/>
                        <a:lumOff val="18000"/>
                      </a:srgbClr>
                    </a:gs>
                    <a:gs pos="100000">
                      <a:srgbClr val="761A1B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任意多边形: 形状 20"/>
            <p:cNvSpPr/>
            <p:nvPr>
              <p:custDataLst>
                <p:tags r:id="rId5"/>
              </p:custDataLst>
            </p:nvPr>
          </p:nvSpPr>
          <p:spPr>
            <a:xfrm>
              <a:off x="5071196" y="492622"/>
              <a:ext cx="2367908" cy="470603"/>
            </a:xfrm>
            <a:custGeom>
              <a:avLst/>
              <a:gdLst>
                <a:gd name="connsiteX0" fmla="*/ 0 w 2106015"/>
                <a:gd name="connsiteY0" fmla="*/ 260821 h 521643"/>
                <a:gd name="connsiteX1" fmla="*/ 0 w 2106015"/>
                <a:gd name="connsiteY1" fmla="*/ 260822 h 521643"/>
                <a:gd name="connsiteX2" fmla="*/ 0 w 2106015"/>
                <a:gd name="connsiteY2" fmla="*/ 260822 h 521643"/>
                <a:gd name="connsiteX3" fmla="*/ 202372 w 2106015"/>
                <a:gd name="connsiteY3" fmla="*/ 0 h 521643"/>
                <a:gd name="connsiteX4" fmla="*/ 1903642 w 2106015"/>
                <a:gd name="connsiteY4" fmla="*/ 0 h 521643"/>
                <a:gd name="connsiteX5" fmla="*/ 1983752 w 2106015"/>
                <a:gd name="connsiteY5" fmla="*/ 53100 h 521643"/>
                <a:gd name="connsiteX6" fmla="*/ 1988218 w 2106015"/>
                <a:gd name="connsiteY6" fmla="*/ 75220 h 521643"/>
                <a:gd name="connsiteX7" fmla="*/ 2044992 w 2106015"/>
                <a:gd name="connsiteY7" fmla="*/ 113498 h 521643"/>
                <a:gd name="connsiteX8" fmla="*/ 2106015 w 2106015"/>
                <a:gd name="connsiteY8" fmla="*/ 260822 h 521643"/>
                <a:gd name="connsiteX9" fmla="*/ 2106014 w 2106015"/>
                <a:gd name="connsiteY9" fmla="*/ 260822 h 521643"/>
                <a:gd name="connsiteX10" fmla="*/ 2044991 w 2106015"/>
                <a:gd name="connsiteY10" fmla="*/ 408146 h 521643"/>
                <a:gd name="connsiteX11" fmla="*/ 1988218 w 2106015"/>
                <a:gd name="connsiteY11" fmla="*/ 446423 h 521643"/>
                <a:gd name="connsiteX12" fmla="*/ 1983752 w 2106015"/>
                <a:gd name="connsiteY12" fmla="*/ 468543 h 521643"/>
                <a:gd name="connsiteX13" fmla="*/ 1903642 w 2106015"/>
                <a:gd name="connsiteY13" fmla="*/ 521643 h 521643"/>
                <a:gd name="connsiteX14" fmla="*/ 202372 w 2106015"/>
                <a:gd name="connsiteY14" fmla="*/ 521643 h 521643"/>
                <a:gd name="connsiteX15" fmla="*/ 122263 w 2106015"/>
                <a:gd name="connsiteY15" fmla="*/ 468543 h 521643"/>
                <a:gd name="connsiteX16" fmla="*/ 117797 w 2106015"/>
                <a:gd name="connsiteY16" fmla="*/ 446422 h 521643"/>
                <a:gd name="connsiteX17" fmla="*/ 61024 w 2106015"/>
                <a:gd name="connsiteY17" fmla="*/ 408145 h 521643"/>
                <a:gd name="connsiteX18" fmla="*/ 16373 w 2106015"/>
                <a:gd name="connsiteY18" fmla="*/ 341919 h 521643"/>
                <a:gd name="connsiteX19" fmla="*/ 0 w 2106015"/>
                <a:gd name="connsiteY19" fmla="*/ 260822 h 521643"/>
                <a:gd name="connsiteX20" fmla="*/ 16373 w 2106015"/>
                <a:gd name="connsiteY20" fmla="*/ 179724 h 521643"/>
                <a:gd name="connsiteX21" fmla="*/ 61024 w 2106015"/>
                <a:gd name="connsiteY21" fmla="*/ 113498 h 521643"/>
                <a:gd name="connsiteX22" fmla="*/ 117797 w 2106015"/>
                <a:gd name="connsiteY22" fmla="*/ 75221 h 521643"/>
                <a:gd name="connsiteX23" fmla="*/ 122263 w 2106015"/>
                <a:gd name="connsiteY23" fmla="*/ 53100 h 521643"/>
                <a:gd name="connsiteX24" fmla="*/ 202372 w 2106015"/>
                <a:gd name="connsiteY24" fmla="*/ 0 h 52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6015" h="521643">
                  <a:moveTo>
                    <a:pt x="0" y="260821"/>
                  </a:moveTo>
                  <a:lnTo>
                    <a:pt x="0" y="260822"/>
                  </a:lnTo>
                  <a:lnTo>
                    <a:pt x="0" y="260822"/>
                  </a:lnTo>
                  <a:close/>
                  <a:moveTo>
                    <a:pt x="202372" y="0"/>
                  </a:moveTo>
                  <a:lnTo>
                    <a:pt x="1903642" y="0"/>
                  </a:lnTo>
                  <a:cubicBezTo>
                    <a:pt x="1939655" y="0"/>
                    <a:pt x="1970553" y="21895"/>
                    <a:pt x="1983752" y="53100"/>
                  </a:cubicBezTo>
                  <a:lnTo>
                    <a:pt x="1988218" y="75220"/>
                  </a:lnTo>
                  <a:lnTo>
                    <a:pt x="2044992" y="113498"/>
                  </a:lnTo>
                  <a:cubicBezTo>
                    <a:pt x="2082695" y="151202"/>
                    <a:pt x="2106015" y="203289"/>
                    <a:pt x="2106015" y="260822"/>
                  </a:cubicBezTo>
                  <a:lnTo>
                    <a:pt x="2106014" y="260822"/>
                  </a:lnTo>
                  <a:cubicBezTo>
                    <a:pt x="2106014" y="318356"/>
                    <a:pt x="2082694" y="370442"/>
                    <a:pt x="2044991" y="408146"/>
                  </a:cubicBezTo>
                  <a:lnTo>
                    <a:pt x="1988218" y="446423"/>
                  </a:lnTo>
                  <a:lnTo>
                    <a:pt x="1983752" y="468543"/>
                  </a:lnTo>
                  <a:cubicBezTo>
                    <a:pt x="1970553" y="499748"/>
                    <a:pt x="1939655" y="521643"/>
                    <a:pt x="1903642" y="521643"/>
                  </a:cubicBezTo>
                  <a:lnTo>
                    <a:pt x="202372" y="521643"/>
                  </a:lnTo>
                  <a:cubicBezTo>
                    <a:pt x="166360" y="521643"/>
                    <a:pt x="135461" y="499748"/>
                    <a:pt x="122263" y="468543"/>
                  </a:cubicBezTo>
                  <a:lnTo>
                    <a:pt x="117797" y="446422"/>
                  </a:lnTo>
                  <a:lnTo>
                    <a:pt x="61024" y="408145"/>
                  </a:lnTo>
                  <a:cubicBezTo>
                    <a:pt x="42172" y="389293"/>
                    <a:pt x="26916" y="366846"/>
                    <a:pt x="16373" y="341919"/>
                  </a:cubicBezTo>
                  <a:lnTo>
                    <a:pt x="0" y="260822"/>
                  </a:lnTo>
                  <a:lnTo>
                    <a:pt x="16373" y="179724"/>
                  </a:lnTo>
                  <a:cubicBezTo>
                    <a:pt x="26916" y="154798"/>
                    <a:pt x="42172" y="132350"/>
                    <a:pt x="61024" y="113498"/>
                  </a:cubicBezTo>
                  <a:lnTo>
                    <a:pt x="117797" y="75221"/>
                  </a:lnTo>
                  <a:lnTo>
                    <a:pt x="122263" y="53100"/>
                  </a:lnTo>
                  <a:cubicBezTo>
                    <a:pt x="135461" y="21895"/>
                    <a:pt x="166360" y="0"/>
                    <a:pt x="202372" y="0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rgbClr val="CD1309"/>
              </a:solidFill>
              <a:prstDash val="solid"/>
              <a:miter lim="800000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kern="0">
                <a:gradFill flip="none" rotWithShape="1">
                  <a:gsLst>
                    <a:gs pos="0">
                      <a:srgbClr val="761A1B">
                        <a:lumMod val="82000"/>
                        <a:lumOff val="18000"/>
                      </a:srgbClr>
                    </a:gs>
                    <a:gs pos="100000">
                      <a:srgbClr val="761A1B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48" b="2117"/>
          <a:stretch>
            <a:fillRect/>
          </a:stretch>
        </p:blipFill>
        <p:spPr>
          <a:xfrm>
            <a:off x="0" y="5513850"/>
            <a:ext cx="12188751" cy="1344151"/>
          </a:xfrm>
          <a:custGeom>
            <a:avLst/>
            <a:gdLst>
              <a:gd name="connsiteX0" fmla="*/ 0 w 12188751"/>
              <a:gd name="connsiteY0" fmla="*/ 0 h 1344151"/>
              <a:gd name="connsiteX1" fmla="*/ 12188751 w 12188751"/>
              <a:gd name="connsiteY1" fmla="*/ 0 h 1344151"/>
              <a:gd name="connsiteX2" fmla="*/ 12188751 w 12188751"/>
              <a:gd name="connsiteY2" fmla="*/ 1344151 h 1344151"/>
              <a:gd name="connsiteX3" fmla="*/ 0 w 12188751"/>
              <a:gd name="connsiteY3" fmla="*/ 1344151 h 134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751" h="1344151">
                <a:moveTo>
                  <a:pt x="0" y="0"/>
                </a:moveTo>
                <a:lnTo>
                  <a:pt x="12188751" y="0"/>
                </a:lnTo>
                <a:lnTo>
                  <a:pt x="12188751" y="1344151"/>
                </a:lnTo>
                <a:lnTo>
                  <a:pt x="0" y="1344151"/>
                </a:lnTo>
                <a:close/>
              </a:path>
            </a:pathLst>
          </a:custGeom>
        </p:spPr>
      </p:pic>
      <p:grpSp>
        <p:nvGrpSpPr>
          <p:cNvPr id="9" name="组合 8"/>
          <p:cNvGrpSpPr/>
          <p:nvPr userDrawn="1"/>
        </p:nvGrpSpPr>
        <p:grpSpPr>
          <a:xfrm>
            <a:off x="4318635" y="622300"/>
            <a:ext cx="3577590" cy="551180"/>
            <a:chOff x="5088553" y="564985"/>
            <a:chExt cx="2013389" cy="274000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" t="22268" r="57667" b="59355"/>
            <a:stretch>
              <a:fillRect/>
            </a:stretch>
          </p:blipFill>
          <p:spPr>
            <a:xfrm flipH="1">
              <a:off x="6717713" y="564985"/>
              <a:ext cx="384229" cy="274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" t="22268" r="57667" b="59355"/>
            <a:stretch>
              <a:fillRect/>
            </a:stretch>
          </p:blipFill>
          <p:spPr>
            <a:xfrm>
              <a:off x="5088553" y="564985"/>
              <a:ext cx="384229" cy="274000"/>
            </a:xfrm>
            <a:prstGeom prst="rect">
              <a:avLst/>
            </a:prstGeom>
          </p:spPr>
        </p:pic>
      </p:grpSp>
      <p:sp>
        <p:nvSpPr>
          <p:cNvPr id="55" name="缺角矩形 54"/>
          <p:cNvSpPr/>
          <p:nvPr userDrawn="1">
            <p:custDataLst>
              <p:tags r:id="rId11"/>
            </p:custDataLst>
          </p:nvPr>
        </p:nvSpPr>
        <p:spPr>
          <a:xfrm>
            <a:off x="854075" y="1718310"/>
            <a:ext cx="10565765" cy="2777490"/>
          </a:xfrm>
          <a:prstGeom prst="plaque">
            <a:avLst>
              <a:gd name="adj" fmla="val 4584"/>
            </a:avLst>
          </a:prstGeom>
          <a:noFill/>
          <a:ln w="12700" cap="flat" cmpd="sng" algn="ctr">
            <a:solidFill>
              <a:srgbClr val="FF9E2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3" t="72647" r="36885" b="13984"/>
          <a:stretch>
            <a:fillRect/>
          </a:stretch>
        </p:blipFill>
        <p:spPr>
          <a:xfrm>
            <a:off x="11268535" y="0"/>
            <a:ext cx="923465" cy="1116616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3" t="72647" r="36885" b="13984"/>
          <a:stretch>
            <a:fillRect/>
          </a:stretch>
        </p:blipFill>
        <p:spPr>
          <a:xfrm flipH="1">
            <a:off x="0" y="0"/>
            <a:ext cx="923465" cy="1116616"/>
          </a:xfrm>
          <a:prstGeom prst="rect">
            <a:avLst/>
          </a:prstGeom>
        </p:spPr>
      </p:pic>
      <p:pic>
        <p:nvPicPr>
          <p:cNvPr id="11" name="图片 10" descr="F:/新建文件夹 (2)/蛇年大吉 (12).png蛇年大吉 (12)"/>
          <p:cNvPicPr>
            <a:picLocks noChangeAspect="1"/>
          </p:cNvPicPr>
          <p:nvPr userDrawn="1"/>
        </p:nvPicPr>
        <p:blipFill>
          <a:blip r:embed="rId15"/>
          <a:srcRect l="5724" r="5724"/>
          <a:stretch>
            <a:fillRect/>
          </a:stretch>
        </p:blipFill>
        <p:spPr>
          <a:xfrm>
            <a:off x="173355" y="3979545"/>
            <a:ext cx="2112645" cy="2385060"/>
          </a:xfrm>
          <a:prstGeom prst="rect">
            <a:avLst/>
          </a:prstGeom>
        </p:spPr>
      </p:pic>
      <p:pic>
        <p:nvPicPr>
          <p:cNvPr id="4" name="图片 3" descr="F:/新建文件夹 (2)/蛇年大吉 (10).png蛇年大吉 (10)"/>
          <p:cNvPicPr>
            <a:picLocks noChangeAspect="1"/>
          </p:cNvPicPr>
          <p:nvPr userDrawn="1"/>
        </p:nvPicPr>
        <p:blipFill rotWithShape="1">
          <a:blip r:embed="rId16"/>
          <a:srcRect l="6229" r="6229"/>
          <a:stretch>
            <a:fillRect/>
          </a:stretch>
        </p:blipFill>
        <p:spPr>
          <a:xfrm>
            <a:off x="9743614" y="3877945"/>
            <a:ext cx="2268000" cy="2590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缺角矩形 53"/>
          <p:cNvSpPr/>
          <p:nvPr userDrawn="1">
            <p:custDataLst>
              <p:tags r:id="rId3"/>
            </p:custDataLst>
          </p:nvPr>
        </p:nvSpPr>
        <p:spPr>
          <a:xfrm>
            <a:off x="771525" y="1631950"/>
            <a:ext cx="10730865" cy="2938780"/>
          </a:xfrm>
          <a:prstGeom prst="plaque">
            <a:avLst>
              <a:gd name="adj" fmla="val 4584"/>
            </a:avLst>
          </a:prstGeom>
          <a:solidFill>
            <a:srgbClr val="FFEEE1"/>
          </a:solidFill>
          <a:ln w="12700" cap="flat" cmpd="sng" algn="ctr">
            <a:noFill/>
            <a:prstDash val="solid"/>
            <a:miter lim="800000"/>
          </a:ln>
          <a:effectLst>
            <a:outerShdw blurRad="266700" sx="106000" sy="106000" algn="ctr" rotWithShape="0">
              <a:sysClr val="windowText" lastClr="000000">
                <a:alpha val="6000"/>
              </a:sys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938270" y="467360"/>
            <a:ext cx="4222115" cy="857885"/>
            <a:chOff x="5042993" y="467102"/>
            <a:chExt cx="2424315" cy="521643"/>
          </a:xfrm>
        </p:grpSpPr>
        <p:sp>
          <p:nvSpPr>
            <p:cNvPr id="16" name="任意多边形: 形状 20"/>
            <p:cNvSpPr/>
            <p:nvPr>
              <p:custDataLst>
                <p:tags r:id="rId4"/>
              </p:custDataLst>
            </p:nvPr>
          </p:nvSpPr>
          <p:spPr>
            <a:xfrm>
              <a:off x="5042993" y="467102"/>
              <a:ext cx="2424315" cy="521643"/>
            </a:xfrm>
            <a:custGeom>
              <a:avLst/>
              <a:gdLst>
                <a:gd name="connsiteX0" fmla="*/ 0 w 2106015"/>
                <a:gd name="connsiteY0" fmla="*/ 260821 h 521643"/>
                <a:gd name="connsiteX1" fmla="*/ 0 w 2106015"/>
                <a:gd name="connsiteY1" fmla="*/ 260822 h 521643"/>
                <a:gd name="connsiteX2" fmla="*/ 0 w 2106015"/>
                <a:gd name="connsiteY2" fmla="*/ 260822 h 521643"/>
                <a:gd name="connsiteX3" fmla="*/ 202372 w 2106015"/>
                <a:gd name="connsiteY3" fmla="*/ 0 h 521643"/>
                <a:gd name="connsiteX4" fmla="*/ 1903642 w 2106015"/>
                <a:gd name="connsiteY4" fmla="*/ 0 h 521643"/>
                <a:gd name="connsiteX5" fmla="*/ 1983752 w 2106015"/>
                <a:gd name="connsiteY5" fmla="*/ 53100 h 521643"/>
                <a:gd name="connsiteX6" fmla="*/ 1988218 w 2106015"/>
                <a:gd name="connsiteY6" fmla="*/ 75220 h 521643"/>
                <a:gd name="connsiteX7" fmla="*/ 2044992 w 2106015"/>
                <a:gd name="connsiteY7" fmla="*/ 113498 h 521643"/>
                <a:gd name="connsiteX8" fmla="*/ 2106015 w 2106015"/>
                <a:gd name="connsiteY8" fmla="*/ 260822 h 521643"/>
                <a:gd name="connsiteX9" fmla="*/ 2106014 w 2106015"/>
                <a:gd name="connsiteY9" fmla="*/ 260822 h 521643"/>
                <a:gd name="connsiteX10" fmla="*/ 2044991 w 2106015"/>
                <a:gd name="connsiteY10" fmla="*/ 408146 h 521643"/>
                <a:gd name="connsiteX11" fmla="*/ 1988218 w 2106015"/>
                <a:gd name="connsiteY11" fmla="*/ 446423 h 521643"/>
                <a:gd name="connsiteX12" fmla="*/ 1983752 w 2106015"/>
                <a:gd name="connsiteY12" fmla="*/ 468543 h 521643"/>
                <a:gd name="connsiteX13" fmla="*/ 1903642 w 2106015"/>
                <a:gd name="connsiteY13" fmla="*/ 521643 h 521643"/>
                <a:gd name="connsiteX14" fmla="*/ 202372 w 2106015"/>
                <a:gd name="connsiteY14" fmla="*/ 521643 h 521643"/>
                <a:gd name="connsiteX15" fmla="*/ 122263 w 2106015"/>
                <a:gd name="connsiteY15" fmla="*/ 468543 h 521643"/>
                <a:gd name="connsiteX16" fmla="*/ 117797 w 2106015"/>
                <a:gd name="connsiteY16" fmla="*/ 446422 h 521643"/>
                <a:gd name="connsiteX17" fmla="*/ 61024 w 2106015"/>
                <a:gd name="connsiteY17" fmla="*/ 408145 h 521643"/>
                <a:gd name="connsiteX18" fmla="*/ 16373 w 2106015"/>
                <a:gd name="connsiteY18" fmla="*/ 341919 h 521643"/>
                <a:gd name="connsiteX19" fmla="*/ 0 w 2106015"/>
                <a:gd name="connsiteY19" fmla="*/ 260822 h 521643"/>
                <a:gd name="connsiteX20" fmla="*/ 16373 w 2106015"/>
                <a:gd name="connsiteY20" fmla="*/ 179724 h 521643"/>
                <a:gd name="connsiteX21" fmla="*/ 61024 w 2106015"/>
                <a:gd name="connsiteY21" fmla="*/ 113498 h 521643"/>
                <a:gd name="connsiteX22" fmla="*/ 117797 w 2106015"/>
                <a:gd name="connsiteY22" fmla="*/ 75221 h 521643"/>
                <a:gd name="connsiteX23" fmla="*/ 122263 w 2106015"/>
                <a:gd name="connsiteY23" fmla="*/ 53100 h 521643"/>
                <a:gd name="connsiteX24" fmla="*/ 202372 w 2106015"/>
                <a:gd name="connsiteY24" fmla="*/ 0 h 52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6015" h="521643">
                  <a:moveTo>
                    <a:pt x="0" y="260821"/>
                  </a:moveTo>
                  <a:lnTo>
                    <a:pt x="0" y="260822"/>
                  </a:lnTo>
                  <a:lnTo>
                    <a:pt x="0" y="260822"/>
                  </a:lnTo>
                  <a:close/>
                  <a:moveTo>
                    <a:pt x="202372" y="0"/>
                  </a:moveTo>
                  <a:lnTo>
                    <a:pt x="1903642" y="0"/>
                  </a:lnTo>
                  <a:cubicBezTo>
                    <a:pt x="1939655" y="0"/>
                    <a:pt x="1970553" y="21895"/>
                    <a:pt x="1983752" y="53100"/>
                  </a:cubicBezTo>
                  <a:lnTo>
                    <a:pt x="1988218" y="75220"/>
                  </a:lnTo>
                  <a:lnTo>
                    <a:pt x="2044992" y="113498"/>
                  </a:lnTo>
                  <a:cubicBezTo>
                    <a:pt x="2082695" y="151202"/>
                    <a:pt x="2106015" y="203289"/>
                    <a:pt x="2106015" y="260822"/>
                  </a:cubicBezTo>
                  <a:lnTo>
                    <a:pt x="2106014" y="260822"/>
                  </a:lnTo>
                  <a:cubicBezTo>
                    <a:pt x="2106014" y="318356"/>
                    <a:pt x="2082694" y="370442"/>
                    <a:pt x="2044991" y="408146"/>
                  </a:cubicBezTo>
                  <a:lnTo>
                    <a:pt x="1988218" y="446423"/>
                  </a:lnTo>
                  <a:lnTo>
                    <a:pt x="1983752" y="468543"/>
                  </a:lnTo>
                  <a:cubicBezTo>
                    <a:pt x="1970553" y="499748"/>
                    <a:pt x="1939655" y="521643"/>
                    <a:pt x="1903642" y="521643"/>
                  </a:cubicBezTo>
                  <a:lnTo>
                    <a:pt x="202372" y="521643"/>
                  </a:lnTo>
                  <a:cubicBezTo>
                    <a:pt x="166360" y="521643"/>
                    <a:pt x="135461" y="499748"/>
                    <a:pt x="122263" y="468543"/>
                  </a:cubicBezTo>
                  <a:lnTo>
                    <a:pt x="117797" y="446422"/>
                  </a:lnTo>
                  <a:lnTo>
                    <a:pt x="61024" y="408145"/>
                  </a:lnTo>
                  <a:cubicBezTo>
                    <a:pt x="42172" y="389293"/>
                    <a:pt x="26916" y="366846"/>
                    <a:pt x="16373" y="341919"/>
                  </a:cubicBezTo>
                  <a:lnTo>
                    <a:pt x="0" y="260822"/>
                  </a:lnTo>
                  <a:lnTo>
                    <a:pt x="16373" y="179724"/>
                  </a:lnTo>
                  <a:cubicBezTo>
                    <a:pt x="26916" y="154798"/>
                    <a:pt x="42172" y="132350"/>
                    <a:pt x="61024" y="113498"/>
                  </a:cubicBezTo>
                  <a:lnTo>
                    <a:pt x="117797" y="75221"/>
                  </a:lnTo>
                  <a:lnTo>
                    <a:pt x="122263" y="53100"/>
                  </a:lnTo>
                  <a:cubicBezTo>
                    <a:pt x="135461" y="21895"/>
                    <a:pt x="166360" y="0"/>
                    <a:pt x="202372" y="0"/>
                  </a:cubicBezTo>
                  <a:close/>
                </a:path>
              </a:pathLst>
            </a:custGeom>
            <a:solidFill>
              <a:srgbClr val="FFFB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279400" dir="5400000" sx="96000" sy="96000" algn="t" rotWithShape="0">
                <a:srgbClr val="9A0000">
                  <a:alpha val="30000"/>
                </a:srgbClr>
              </a:outerShdw>
            </a:effectLst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kern="0">
                <a:gradFill flip="none" rotWithShape="1">
                  <a:gsLst>
                    <a:gs pos="0">
                      <a:srgbClr val="761A1B">
                        <a:lumMod val="82000"/>
                        <a:lumOff val="18000"/>
                      </a:srgbClr>
                    </a:gs>
                    <a:gs pos="100000">
                      <a:srgbClr val="761A1B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任意多边形: 形状 20"/>
            <p:cNvSpPr/>
            <p:nvPr>
              <p:custDataLst>
                <p:tags r:id="rId5"/>
              </p:custDataLst>
            </p:nvPr>
          </p:nvSpPr>
          <p:spPr>
            <a:xfrm>
              <a:off x="5071196" y="492622"/>
              <a:ext cx="2367908" cy="470603"/>
            </a:xfrm>
            <a:custGeom>
              <a:avLst/>
              <a:gdLst>
                <a:gd name="connsiteX0" fmla="*/ 0 w 2106015"/>
                <a:gd name="connsiteY0" fmla="*/ 260821 h 521643"/>
                <a:gd name="connsiteX1" fmla="*/ 0 w 2106015"/>
                <a:gd name="connsiteY1" fmla="*/ 260822 h 521643"/>
                <a:gd name="connsiteX2" fmla="*/ 0 w 2106015"/>
                <a:gd name="connsiteY2" fmla="*/ 260822 h 521643"/>
                <a:gd name="connsiteX3" fmla="*/ 202372 w 2106015"/>
                <a:gd name="connsiteY3" fmla="*/ 0 h 521643"/>
                <a:gd name="connsiteX4" fmla="*/ 1903642 w 2106015"/>
                <a:gd name="connsiteY4" fmla="*/ 0 h 521643"/>
                <a:gd name="connsiteX5" fmla="*/ 1983752 w 2106015"/>
                <a:gd name="connsiteY5" fmla="*/ 53100 h 521643"/>
                <a:gd name="connsiteX6" fmla="*/ 1988218 w 2106015"/>
                <a:gd name="connsiteY6" fmla="*/ 75220 h 521643"/>
                <a:gd name="connsiteX7" fmla="*/ 2044992 w 2106015"/>
                <a:gd name="connsiteY7" fmla="*/ 113498 h 521643"/>
                <a:gd name="connsiteX8" fmla="*/ 2106015 w 2106015"/>
                <a:gd name="connsiteY8" fmla="*/ 260822 h 521643"/>
                <a:gd name="connsiteX9" fmla="*/ 2106014 w 2106015"/>
                <a:gd name="connsiteY9" fmla="*/ 260822 h 521643"/>
                <a:gd name="connsiteX10" fmla="*/ 2044991 w 2106015"/>
                <a:gd name="connsiteY10" fmla="*/ 408146 h 521643"/>
                <a:gd name="connsiteX11" fmla="*/ 1988218 w 2106015"/>
                <a:gd name="connsiteY11" fmla="*/ 446423 h 521643"/>
                <a:gd name="connsiteX12" fmla="*/ 1983752 w 2106015"/>
                <a:gd name="connsiteY12" fmla="*/ 468543 h 521643"/>
                <a:gd name="connsiteX13" fmla="*/ 1903642 w 2106015"/>
                <a:gd name="connsiteY13" fmla="*/ 521643 h 521643"/>
                <a:gd name="connsiteX14" fmla="*/ 202372 w 2106015"/>
                <a:gd name="connsiteY14" fmla="*/ 521643 h 521643"/>
                <a:gd name="connsiteX15" fmla="*/ 122263 w 2106015"/>
                <a:gd name="connsiteY15" fmla="*/ 468543 h 521643"/>
                <a:gd name="connsiteX16" fmla="*/ 117797 w 2106015"/>
                <a:gd name="connsiteY16" fmla="*/ 446422 h 521643"/>
                <a:gd name="connsiteX17" fmla="*/ 61024 w 2106015"/>
                <a:gd name="connsiteY17" fmla="*/ 408145 h 521643"/>
                <a:gd name="connsiteX18" fmla="*/ 16373 w 2106015"/>
                <a:gd name="connsiteY18" fmla="*/ 341919 h 521643"/>
                <a:gd name="connsiteX19" fmla="*/ 0 w 2106015"/>
                <a:gd name="connsiteY19" fmla="*/ 260822 h 521643"/>
                <a:gd name="connsiteX20" fmla="*/ 16373 w 2106015"/>
                <a:gd name="connsiteY20" fmla="*/ 179724 h 521643"/>
                <a:gd name="connsiteX21" fmla="*/ 61024 w 2106015"/>
                <a:gd name="connsiteY21" fmla="*/ 113498 h 521643"/>
                <a:gd name="connsiteX22" fmla="*/ 117797 w 2106015"/>
                <a:gd name="connsiteY22" fmla="*/ 75221 h 521643"/>
                <a:gd name="connsiteX23" fmla="*/ 122263 w 2106015"/>
                <a:gd name="connsiteY23" fmla="*/ 53100 h 521643"/>
                <a:gd name="connsiteX24" fmla="*/ 202372 w 2106015"/>
                <a:gd name="connsiteY24" fmla="*/ 0 h 52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6015" h="521643">
                  <a:moveTo>
                    <a:pt x="0" y="260821"/>
                  </a:moveTo>
                  <a:lnTo>
                    <a:pt x="0" y="260822"/>
                  </a:lnTo>
                  <a:lnTo>
                    <a:pt x="0" y="260822"/>
                  </a:lnTo>
                  <a:close/>
                  <a:moveTo>
                    <a:pt x="202372" y="0"/>
                  </a:moveTo>
                  <a:lnTo>
                    <a:pt x="1903642" y="0"/>
                  </a:lnTo>
                  <a:cubicBezTo>
                    <a:pt x="1939655" y="0"/>
                    <a:pt x="1970553" y="21895"/>
                    <a:pt x="1983752" y="53100"/>
                  </a:cubicBezTo>
                  <a:lnTo>
                    <a:pt x="1988218" y="75220"/>
                  </a:lnTo>
                  <a:lnTo>
                    <a:pt x="2044992" y="113498"/>
                  </a:lnTo>
                  <a:cubicBezTo>
                    <a:pt x="2082695" y="151202"/>
                    <a:pt x="2106015" y="203289"/>
                    <a:pt x="2106015" y="260822"/>
                  </a:cubicBezTo>
                  <a:lnTo>
                    <a:pt x="2106014" y="260822"/>
                  </a:lnTo>
                  <a:cubicBezTo>
                    <a:pt x="2106014" y="318356"/>
                    <a:pt x="2082694" y="370442"/>
                    <a:pt x="2044991" y="408146"/>
                  </a:cubicBezTo>
                  <a:lnTo>
                    <a:pt x="1988218" y="446423"/>
                  </a:lnTo>
                  <a:lnTo>
                    <a:pt x="1983752" y="468543"/>
                  </a:lnTo>
                  <a:cubicBezTo>
                    <a:pt x="1970553" y="499748"/>
                    <a:pt x="1939655" y="521643"/>
                    <a:pt x="1903642" y="521643"/>
                  </a:cubicBezTo>
                  <a:lnTo>
                    <a:pt x="202372" y="521643"/>
                  </a:lnTo>
                  <a:cubicBezTo>
                    <a:pt x="166360" y="521643"/>
                    <a:pt x="135461" y="499748"/>
                    <a:pt x="122263" y="468543"/>
                  </a:cubicBezTo>
                  <a:lnTo>
                    <a:pt x="117797" y="446422"/>
                  </a:lnTo>
                  <a:lnTo>
                    <a:pt x="61024" y="408145"/>
                  </a:lnTo>
                  <a:cubicBezTo>
                    <a:pt x="42172" y="389293"/>
                    <a:pt x="26916" y="366846"/>
                    <a:pt x="16373" y="341919"/>
                  </a:cubicBezTo>
                  <a:lnTo>
                    <a:pt x="0" y="260822"/>
                  </a:lnTo>
                  <a:lnTo>
                    <a:pt x="16373" y="179724"/>
                  </a:lnTo>
                  <a:cubicBezTo>
                    <a:pt x="26916" y="154798"/>
                    <a:pt x="42172" y="132350"/>
                    <a:pt x="61024" y="113498"/>
                  </a:cubicBezTo>
                  <a:lnTo>
                    <a:pt x="117797" y="75221"/>
                  </a:lnTo>
                  <a:lnTo>
                    <a:pt x="122263" y="53100"/>
                  </a:lnTo>
                  <a:cubicBezTo>
                    <a:pt x="135461" y="21895"/>
                    <a:pt x="166360" y="0"/>
                    <a:pt x="202372" y="0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rgbClr val="CD1309"/>
              </a:solidFill>
              <a:prstDash val="solid"/>
              <a:miter lim="800000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kern="0">
                <a:gradFill flip="none" rotWithShape="1">
                  <a:gsLst>
                    <a:gs pos="0">
                      <a:srgbClr val="761A1B">
                        <a:lumMod val="82000"/>
                        <a:lumOff val="18000"/>
                      </a:srgbClr>
                    </a:gs>
                    <a:gs pos="100000">
                      <a:srgbClr val="761A1B"/>
                    </a:gs>
                  </a:gsLst>
                  <a:lin ang="2700000" scaled="1"/>
                  <a:tileRect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48" b="2117"/>
          <a:stretch>
            <a:fillRect/>
          </a:stretch>
        </p:blipFill>
        <p:spPr>
          <a:xfrm>
            <a:off x="0" y="5513850"/>
            <a:ext cx="12188751" cy="1344151"/>
          </a:xfrm>
          <a:custGeom>
            <a:avLst/>
            <a:gdLst>
              <a:gd name="connsiteX0" fmla="*/ 0 w 12188751"/>
              <a:gd name="connsiteY0" fmla="*/ 0 h 1344151"/>
              <a:gd name="connsiteX1" fmla="*/ 12188751 w 12188751"/>
              <a:gd name="connsiteY1" fmla="*/ 0 h 1344151"/>
              <a:gd name="connsiteX2" fmla="*/ 12188751 w 12188751"/>
              <a:gd name="connsiteY2" fmla="*/ 1344151 h 1344151"/>
              <a:gd name="connsiteX3" fmla="*/ 0 w 12188751"/>
              <a:gd name="connsiteY3" fmla="*/ 1344151 h 134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751" h="1344151">
                <a:moveTo>
                  <a:pt x="0" y="0"/>
                </a:moveTo>
                <a:lnTo>
                  <a:pt x="12188751" y="0"/>
                </a:lnTo>
                <a:lnTo>
                  <a:pt x="12188751" y="1344151"/>
                </a:lnTo>
                <a:lnTo>
                  <a:pt x="0" y="1344151"/>
                </a:lnTo>
                <a:close/>
              </a:path>
            </a:pathLst>
          </a:custGeom>
        </p:spPr>
      </p:pic>
      <p:grpSp>
        <p:nvGrpSpPr>
          <p:cNvPr id="9" name="组合 8"/>
          <p:cNvGrpSpPr/>
          <p:nvPr userDrawn="1"/>
        </p:nvGrpSpPr>
        <p:grpSpPr>
          <a:xfrm>
            <a:off x="4318635" y="622300"/>
            <a:ext cx="3577590" cy="551180"/>
            <a:chOff x="5088553" y="564985"/>
            <a:chExt cx="2013389" cy="274000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" t="22268" r="57667" b="59355"/>
            <a:stretch>
              <a:fillRect/>
            </a:stretch>
          </p:blipFill>
          <p:spPr>
            <a:xfrm flipH="1">
              <a:off x="6717713" y="564985"/>
              <a:ext cx="384229" cy="274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" t="22268" r="57667" b="59355"/>
            <a:stretch>
              <a:fillRect/>
            </a:stretch>
          </p:blipFill>
          <p:spPr>
            <a:xfrm>
              <a:off x="5088553" y="564985"/>
              <a:ext cx="384229" cy="274000"/>
            </a:xfrm>
            <a:prstGeom prst="rect">
              <a:avLst/>
            </a:prstGeom>
          </p:spPr>
        </p:pic>
      </p:grpSp>
      <p:sp>
        <p:nvSpPr>
          <p:cNvPr id="55" name="缺角矩形 54"/>
          <p:cNvSpPr/>
          <p:nvPr userDrawn="1">
            <p:custDataLst>
              <p:tags r:id="rId11"/>
            </p:custDataLst>
          </p:nvPr>
        </p:nvSpPr>
        <p:spPr>
          <a:xfrm>
            <a:off x="854075" y="1718310"/>
            <a:ext cx="10565765" cy="2777490"/>
          </a:xfrm>
          <a:prstGeom prst="plaque">
            <a:avLst>
              <a:gd name="adj" fmla="val 4584"/>
            </a:avLst>
          </a:prstGeom>
          <a:noFill/>
          <a:ln w="12700" cap="flat" cmpd="sng" algn="ctr">
            <a:solidFill>
              <a:srgbClr val="FF9E2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3" t="72647" r="36885" b="13984"/>
          <a:stretch>
            <a:fillRect/>
          </a:stretch>
        </p:blipFill>
        <p:spPr>
          <a:xfrm>
            <a:off x="11268535" y="0"/>
            <a:ext cx="923465" cy="1116616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3" t="72647" r="36885" b="13984"/>
          <a:stretch>
            <a:fillRect/>
          </a:stretch>
        </p:blipFill>
        <p:spPr>
          <a:xfrm flipH="1">
            <a:off x="0" y="0"/>
            <a:ext cx="923465" cy="1116616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4022725" y="5050155"/>
            <a:ext cx="3670300" cy="969010"/>
            <a:chOff x="6335" y="7953"/>
            <a:chExt cx="5780" cy="1526"/>
          </a:xfrm>
        </p:grpSpPr>
        <p:sp>
          <p:nvSpPr>
            <p:cNvPr id="13" name="框02"/>
            <p:cNvSpPr/>
            <p:nvPr userDrawn="1">
              <p:custDataLst>
                <p:tags r:id="rId15"/>
              </p:custDataLst>
            </p:nvPr>
          </p:nvSpPr>
          <p:spPr>
            <a:xfrm>
              <a:off x="6879" y="8128"/>
              <a:ext cx="5236" cy="1139"/>
            </a:xfrm>
            <a:custGeom>
              <a:avLst/>
              <a:gdLst>
                <a:gd name="connsiteX0" fmla="*/ 0 w 4326997"/>
                <a:gd name="connsiteY0" fmla="*/ 2692572 h 3354935"/>
                <a:gd name="connsiteX1" fmla="*/ 0 w 4326997"/>
                <a:gd name="connsiteY1" fmla="*/ 224052 h 3354935"/>
                <a:gd name="connsiteX2" fmla="*/ 40217 w 4326997"/>
                <a:gd name="connsiteY2" fmla="*/ 211949 h 3354935"/>
                <a:gd name="connsiteX3" fmla="*/ 204720 w 4326997"/>
                <a:gd name="connsiteY3" fmla="*/ 17503 h 3354935"/>
                <a:gd name="connsiteX4" fmla="*/ 206540 w 4326997"/>
                <a:gd name="connsiteY4" fmla="*/ 0 h 3354935"/>
                <a:gd name="connsiteX5" fmla="*/ 4126143 w 4326997"/>
                <a:gd name="connsiteY5" fmla="*/ 0 h 3354935"/>
                <a:gd name="connsiteX6" fmla="*/ 4127963 w 4326997"/>
                <a:gd name="connsiteY6" fmla="*/ 17503 h 3354935"/>
                <a:gd name="connsiteX7" fmla="*/ 4292465 w 4326997"/>
                <a:gd name="connsiteY7" fmla="*/ 211949 h 3354935"/>
                <a:gd name="connsiteX8" fmla="*/ 4326996 w 4326997"/>
                <a:gd name="connsiteY8" fmla="*/ 222341 h 3354935"/>
                <a:gd name="connsiteX9" fmla="*/ 4326996 w 4326997"/>
                <a:gd name="connsiteY9" fmla="*/ 666250 h 3354935"/>
                <a:gd name="connsiteX10" fmla="*/ 4326997 w 4326997"/>
                <a:gd name="connsiteY10" fmla="*/ 666250 h 3354935"/>
                <a:gd name="connsiteX11" fmla="*/ 4326997 w 4326997"/>
                <a:gd name="connsiteY11" fmla="*/ 3138192 h 3354935"/>
                <a:gd name="connsiteX12" fmla="*/ 4292466 w 4326997"/>
                <a:gd name="connsiteY12" fmla="*/ 3148584 h 3354935"/>
                <a:gd name="connsiteX13" fmla="*/ 4127964 w 4326997"/>
                <a:gd name="connsiteY13" fmla="*/ 3343029 h 3354935"/>
                <a:gd name="connsiteX14" fmla="*/ 4126726 w 4326997"/>
                <a:gd name="connsiteY14" fmla="*/ 3354935 h 3354935"/>
                <a:gd name="connsiteX15" fmla="*/ 205958 w 4326997"/>
                <a:gd name="connsiteY15" fmla="*/ 3354935 h 3354935"/>
                <a:gd name="connsiteX16" fmla="*/ 204720 w 4326997"/>
                <a:gd name="connsiteY16" fmla="*/ 3343029 h 3354935"/>
                <a:gd name="connsiteX17" fmla="*/ 40218 w 4326997"/>
                <a:gd name="connsiteY17" fmla="*/ 3148584 h 3354935"/>
                <a:gd name="connsiteX18" fmla="*/ 1 w 4326997"/>
                <a:gd name="connsiteY18" fmla="*/ 3136480 h 3354935"/>
                <a:gd name="connsiteX19" fmla="*/ 1 w 4326997"/>
                <a:gd name="connsiteY19" fmla="*/ 2692573 h 335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26997" h="3354935">
                  <a:moveTo>
                    <a:pt x="0" y="2692572"/>
                  </a:moveTo>
                  <a:lnTo>
                    <a:pt x="0" y="224052"/>
                  </a:lnTo>
                  <a:lnTo>
                    <a:pt x="40217" y="211949"/>
                  </a:lnTo>
                  <a:cubicBezTo>
                    <a:pt x="123548" y="177779"/>
                    <a:pt x="186163" y="105421"/>
                    <a:pt x="204720" y="17503"/>
                  </a:cubicBezTo>
                  <a:lnTo>
                    <a:pt x="206540" y="0"/>
                  </a:lnTo>
                  <a:lnTo>
                    <a:pt x="4126143" y="0"/>
                  </a:lnTo>
                  <a:lnTo>
                    <a:pt x="4127963" y="17503"/>
                  </a:lnTo>
                  <a:cubicBezTo>
                    <a:pt x="4146519" y="105421"/>
                    <a:pt x="4209134" y="177779"/>
                    <a:pt x="4292465" y="211949"/>
                  </a:cubicBezTo>
                  <a:lnTo>
                    <a:pt x="4326996" y="222341"/>
                  </a:lnTo>
                  <a:lnTo>
                    <a:pt x="4326996" y="666250"/>
                  </a:lnTo>
                  <a:lnTo>
                    <a:pt x="4326997" y="666250"/>
                  </a:lnTo>
                  <a:lnTo>
                    <a:pt x="4326997" y="3138192"/>
                  </a:lnTo>
                  <a:lnTo>
                    <a:pt x="4292466" y="3148584"/>
                  </a:lnTo>
                  <a:cubicBezTo>
                    <a:pt x="4209135" y="3182754"/>
                    <a:pt x="4146520" y="3255112"/>
                    <a:pt x="4127964" y="3343029"/>
                  </a:cubicBezTo>
                  <a:lnTo>
                    <a:pt x="4126726" y="3354935"/>
                  </a:lnTo>
                  <a:lnTo>
                    <a:pt x="205958" y="3354935"/>
                  </a:lnTo>
                  <a:lnTo>
                    <a:pt x="204720" y="3343029"/>
                  </a:lnTo>
                  <a:cubicBezTo>
                    <a:pt x="186164" y="3255112"/>
                    <a:pt x="123549" y="3182754"/>
                    <a:pt x="40218" y="3148584"/>
                  </a:cubicBezTo>
                  <a:lnTo>
                    <a:pt x="1" y="3136480"/>
                  </a:lnTo>
                  <a:lnTo>
                    <a:pt x="1" y="2692573"/>
                  </a:lnTo>
                  <a:close/>
                </a:path>
              </a:pathLst>
            </a:custGeom>
            <a:solidFill>
              <a:srgbClr val="FFEEE1"/>
            </a:solidFill>
            <a:ln w="17864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14367" dist="125047" dir="5400000" algn="t" rotWithShape="0">
                <a:srgbClr val="2E636C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14" name="表头02"/>
            <p:cNvSpPr/>
            <p:nvPr userDrawn="1">
              <p:custDataLst>
                <p:tags r:id="rId16"/>
              </p:custDataLst>
            </p:nvPr>
          </p:nvSpPr>
          <p:spPr>
            <a:xfrm>
              <a:off x="6335" y="7953"/>
              <a:ext cx="791" cy="1526"/>
            </a:xfrm>
            <a:prstGeom prst="plaque">
              <a:avLst/>
            </a:prstGeom>
            <a:gradFill>
              <a:gsLst>
                <a:gs pos="39000">
                  <a:srgbClr val="E02104"/>
                </a:gs>
                <a:gs pos="100000">
                  <a:srgbClr val="CD1309"/>
                </a:gs>
              </a:gsLst>
              <a:lin ang="5400000" scaled="1"/>
            </a:gradFill>
            <a:ln w="17864" cap="flat" cmpd="sng" algn="ctr">
              <a:solidFill>
                <a:srgbClr val="FFEFD5"/>
              </a:solidFill>
              <a:prstDash val="solid"/>
              <a:miter lim="800000"/>
            </a:ln>
            <a:effectLst>
              <a:outerShdw blurRad="214367" dist="125047" dir="5400000" algn="t" rotWithShape="0">
                <a:srgbClr val="9A0000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r>
                <a:rPr lang="zh-CN" altLang="en-US" sz="2800" b="1" kern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答案</a:t>
              </a:r>
              <a:endParaRPr lang="zh-CN" altLang="en-US" sz="2800" b="1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2" name="图片 1" descr="F:/新建文件夹 (2)/蛇年大吉 (12).png蛇年大吉 (12)"/>
          <p:cNvPicPr>
            <a:picLocks noChangeAspect="1"/>
          </p:cNvPicPr>
          <p:nvPr userDrawn="1"/>
        </p:nvPicPr>
        <p:blipFill>
          <a:blip r:embed="rId17"/>
          <a:srcRect l="5724" r="5724"/>
          <a:stretch>
            <a:fillRect/>
          </a:stretch>
        </p:blipFill>
        <p:spPr>
          <a:xfrm>
            <a:off x="173355" y="4013200"/>
            <a:ext cx="2112645" cy="2385060"/>
          </a:xfrm>
          <a:prstGeom prst="rect">
            <a:avLst/>
          </a:prstGeom>
        </p:spPr>
      </p:pic>
      <p:pic>
        <p:nvPicPr>
          <p:cNvPr id="5" name="图片 4" descr="F:/新建文件夹 (2)/蛇年大吉 (10).png蛇年大吉 (10)"/>
          <p:cNvPicPr>
            <a:picLocks noChangeAspect="1"/>
          </p:cNvPicPr>
          <p:nvPr userDrawn="1"/>
        </p:nvPicPr>
        <p:blipFill rotWithShape="1">
          <a:blip r:embed="rId18"/>
          <a:srcRect l="6229" r="6229"/>
          <a:stretch>
            <a:fillRect/>
          </a:stretch>
        </p:blipFill>
        <p:spPr>
          <a:xfrm>
            <a:off x="9743614" y="3877945"/>
            <a:ext cx="2268000" cy="2590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z="1075" strike="noStrike" noProof="1">
                <a:latin typeface="Arial" panose="020B0604020202090204" pitchFamily="34" charset="0"/>
                <a:cs typeface="+mn-cs"/>
              </a:rPr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B8B16F1-D546-4D9C-80F4-5E4BE130DE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CFD1027-3270-4573-AD76-3C81767676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image" Target="../media/image109.png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image" Target="../media/image111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image" Target="../media/image112.pn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image" Target="../media/image113.pn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image" Target="../media/image114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image" Target="../media/image116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image" Target="../media/image117.pn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image" Target="../media/image119.pn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image" Target="../media/image120.pn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image" Target="../media/image121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image" Target="../media/image122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image" Target="../media/image123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image" Target="../media/image124.png"/></Relationships>
</file>

<file path=ppt/slides/_rels/slide1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image" Target="../media/image127.pn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image" Target="../media/image128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image" Target="../media/image129.pn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image" Target="../media/image130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image" Target="../media/image131.png"/></Relationships>
</file>

<file path=ppt/slides/_rels/slide1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image" Target="../media/image132.pn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image" Target="../media/image133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image" Target="../media/image134.pn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image" Target="../media/image135.pn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image" Target="../media/image137.pn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image" Target="../media/image138.png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image" Target="../media/image139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image" Target="../media/image140.pn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image" Target="../media/image141.pn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image" Target="../media/image14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image" Target="../media/image91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image" Target="../media/image97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image" Target="../media/image99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image" Target="../media/image102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 descr="猜猜乐_成语A-2"/>
          <p:cNvPicPr>
            <a:picLocks noChangeAspect="1"/>
          </p:cNvPicPr>
          <p:nvPr/>
        </p:nvPicPr>
        <p:blipFill>
          <a:blip r:embed="rId1"/>
          <a:srcRect t="27688" b="40087"/>
          <a:stretch>
            <a:fillRect/>
          </a:stretch>
        </p:blipFill>
        <p:spPr>
          <a:xfrm>
            <a:off x="1287145" y="1998980"/>
            <a:ext cx="10138410" cy="2209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心想事成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3" descr="猜猜乐_成语B-4"/>
          <p:cNvPicPr>
            <a:picLocks noChangeAspect="1"/>
          </p:cNvPicPr>
          <p:nvPr/>
        </p:nvPicPr>
        <p:blipFill>
          <a:blip r:embed="rId1"/>
          <a:srcRect t="26586" b="39522"/>
          <a:stretch>
            <a:fillRect/>
          </a:stretch>
        </p:blipFill>
        <p:spPr>
          <a:xfrm>
            <a:off x="1025525" y="1823085"/>
            <a:ext cx="10138410" cy="2324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鸡飞蛋打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6337" name="图片 3" descr="猜猜乐-195"/>
          <p:cNvPicPr>
            <a:picLocks noChangeAspect="1"/>
          </p:cNvPicPr>
          <p:nvPr/>
        </p:nvPicPr>
        <p:blipFill>
          <a:blip r:embed="rId1"/>
          <a:srcRect b="35457"/>
          <a:stretch>
            <a:fillRect/>
          </a:stretch>
        </p:blipFill>
        <p:spPr>
          <a:xfrm>
            <a:off x="1023620" y="0"/>
            <a:ext cx="10144760" cy="442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怒火中烧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8385" name="图片 3" descr="猜猜乐-196"/>
          <p:cNvPicPr>
            <a:picLocks noChangeAspect="1"/>
          </p:cNvPicPr>
          <p:nvPr/>
        </p:nvPicPr>
        <p:blipFill>
          <a:blip r:embed="rId1"/>
          <a:srcRect b="36022"/>
          <a:stretch>
            <a:fillRect/>
          </a:stretch>
        </p:blipFill>
        <p:spPr>
          <a:xfrm>
            <a:off x="1023620" y="0"/>
            <a:ext cx="10144760" cy="4387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妙笔生花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481" name="图片 3" descr="猜猜乐-198"/>
          <p:cNvPicPr>
            <a:picLocks noChangeAspect="1"/>
          </p:cNvPicPr>
          <p:nvPr/>
        </p:nvPicPr>
        <p:blipFill>
          <a:blip r:embed="rId1"/>
          <a:srcRect b="35735"/>
          <a:stretch>
            <a:fillRect/>
          </a:stretch>
        </p:blipFill>
        <p:spPr>
          <a:xfrm>
            <a:off x="1023620" y="0"/>
            <a:ext cx="10144760" cy="440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相夫教子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4529" name="图片 3" descr="猜猜乐-199"/>
          <p:cNvPicPr>
            <a:picLocks noChangeAspect="1"/>
          </p:cNvPicPr>
          <p:nvPr/>
        </p:nvPicPr>
        <p:blipFill>
          <a:blip r:embed="rId1"/>
          <a:srcRect b="37420"/>
          <a:stretch>
            <a:fillRect/>
          </a:stretch>
        </p:blipFill>
        <p:spPr>
          <a:xfrm>
            <a:off x="1023620" y="0"/>
            <a:ext cx="10144760" cy="4291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薪火相传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6577" name="图片 3" descr="猜猜乐-201"/>
          <p:cNvPicPr>
            <a:picLocks noChangeAspect="1"/>
          </p:cNvPicPr>
          <p:nvPr/>
        </p:nvPicPr>
        <p:blipFill>
          <a:blip r:embed="rId1"/>
          <a:srcRect b="32929"/>
          <a:stretch>
            <a:fillRect/>
          </a:stretch>
        </p:blipFill>
        <p:spPr>
          <a:xfrm>
            <a:off x="1025525" y="0"/>
            <a:ext cx="10138410" cy="4599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惺惺相惜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8625" name="图片 3" descr="猜猜乐-202"/>
          <p:cNvPicPr>
            <a:picLocks noChangeAspect="1"/>
          </p:cNvPicPr>
          <p:nvPr/>
        </p:nvPicPr>
        <p:blipFill>
          <a:blip r:embed="rId1"/>
          <a:srcRect b="32086"/>
          <a:stretch>
            <a:fillRect/>
          </a:stretch>
        </p:blipFill>
        <p:spPr>
          <a:xfrm>
            <a:off x="1025525" y="0"/>
            <a:ext cx="10138410" cy="465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上下一心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21" name="图片 3" descr="猜猜乐-204"/>
          <p:cNvPicPr>
            <a:picLocks noChangeAspect="1"/>
          </p:cNvPicPr>
          <p:nvPr/>
        </p:nvPicPr>
        <p:blipFill>
          <a:blip r:embed="rId1"/>
          <a:srcRect b="32929"/>
          <a:stretch>
            <a:fillRect/>
          </a:stretch>
        </p:blipFill>
        <p:spPr>
          <a:xfrm>
            <a:off x="1025525" y="0"/>
            <a:ext cx="10138410" cy="4599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风雨同舟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4769" name="图片 3" descr="猜猜乐-205"/>
          <p:cNvPicPr>
            <a:picLocks noChangeAspect="1"/>
          </p:cNvPicPr>
          <p:nvPr/>
        </p:nvPicPr>
        <p:blipFill>
          <a:blip r:embed="rId1"/>
          <a:srcRect b="32086"/>
          <a:stretch>
            <a:fillRect/>
          </a:stretch>
        </p:blipFill>
        <p:spPr>
          <a:xfrm>
            <a:off x="1025525" y="0"/>
            <a:ext cx="10138410" cy="465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驷马难追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8865" name="图片 3" descr="猜猜乐-207"/>
          <p:cNvPicPr>
            <a:picLocks noChangeAspect="1"/>
          </p:cNvPicPr>
          <p:nvPr/>
        </p:nvPicPr>
        <p:blipFill>
          <a:blip r:embed="rId1"/>
          <a:srcRect b="35179"/>
          <a:stretch>
            <a:fillRect/>
          </a:stretch>
        </p:blipFill>
        <p:spPr>
          <a:xfrm>
            <a:off x="1025525" y="0"/>
            <a:ext cx="10138410" cy="444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目瞪口呆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0913" name="图片 3" descr="猜猜乐-208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5525" y="0"/>
            <a:ext cx="1013841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珠光宝气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图片 3" descr="猜猜乐_成语B-5"/>
          <p:cNvPicPr>
            <a:picLocks noChangeAspect="1"/>
          </p:cNvPicPr>
          <p:nvPr/>
        </p:nvPicPr>
        <p:blipFill>
          <a:blip r:embed="rId1"/>
          <a:srcRect t="26391" b="33781"/>
          <a:stretch>
            <a:fillRect/>
          </a:stretch>
        </p:blipFill>
        <p:spPr>
          <a:xfrm>
            <a:off x="1025525" y="1809750"/>
            <a:ext cx="10138410" cy="2731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比翼双飞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61" name="图片 3" descr="猜猜乐-209"/>
          <p:cNvPicPr>
            <a:picLocks noChangeAspect="1"/>
          </p:cNvPicPr>
          <p:nvPr/>
        </p:nvPicPr>
        <p:blipFill>
          <a:blip r:embed="rId1"/>
          <a:srcRect b="36300"/>
          <a:stretch>
            <a:fillRect/>
          </a:stretch>
        </p:blipFill>
        <p:spPr>
          <a:xfrm>
            <a:off x="1025525" y="0"/>
            <a:ext cx="10138410" cy="4368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画蛇添足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5009" name="图片 3" descr="猜猜乐-211"/>
          <p:cNvPicPr>
            <a:picLocks noChangeAspect="1"/>
          </p:cNvPicPr>
          <p:nvPr/>
        </p:nvPicPr>
        <p:blipFill>
          <a:blip r:embed="rId1"/>
          <a:srcRect b="34901"/>
          <a:stretch>
            <a:fillRect/>
          </a:stretch>
        </p:blipFill>
        <p:spPr>
          <a:xfrm>
            <a:off x="1025525" y="0"/>
            <a:ext cx="10138410" cy="446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人面桃花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7057" name="图片 3" descr="猜猜乐-212"/>
          <p:cNvPicPr>
            <a:picLocks noChangeAspect="1"/>
          </p:cNvPicPr>
          <p:nvPr/>
        </p:nvPicPr>
        <p:blipFill>
          <a:blip r:embed="rId1"/>
          <a:srcRect b="37420"/>
          <a:stretch>
            <a:fillRect/>
          </a:stretch>
        </p:blipFill>
        <p:spPr>
          <a:xfrm>
            <a:off x="1025525" y="0"/>
            <a:ext cx="10138410" cy="4291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苦口婆心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9105" name="图片 3" descr="猜猜乐-213"/>
          <p:cNvPicPr>
            <a:picLocks noChangeAspect="1"/>
          </p:cNvPicPr>
          <p:nvPr/>
        </p:nvPicPr>
        <p:blipFill>
          <a:blip r:embed="rId1"/>
          <a:srcRect b="36022"/>
          <a:stretch>
            <a:fillRect/>
          </a:stretch>
        </p:blipFill>
        <p:spPr>
          <a:xfrm>
            <a:off x="1025525" y="0"/>
            <a:ext cx="10138410" cy="4387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zh-CN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心比天高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01" name="图片 3" descr="猜猜乐-215"/>
          <p:cNvPicPr>
            <a:picLocks noChangeAspect="1"/>
          </p:cNvPicPr>
          <p:nvPr/>
        </p:nvPicPr>
        <p:blipFill>
          <a:blip r:embed="rId1"/>
          <a:srcRect b="33494"/>
          <a:stretch>
            <a:fillRect/>
          </a:stretch>
        </p:blipFill>
        <p:spPr>
          <a:xfrm>
            <a:off x="1025525" y="0"/>
            <a:ext cx="10138410" cy="4560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zh-CN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阳春三月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5249" name="图片 3" descr="猜猜乐-216"/>
          <p:cNvPicPr>
            <a:picLocks noChangeAspect="1"/>
          </p:cNvPicPr>
          <p:nvPr/>
        </p:nvPicPr>
        <p:blipFill>
          <a:blip r:embed="rId1"/>
          <a:srcRect b="35179"/>
          <a:stretch>
            <a:fillRect/>
          </a:stretch>
        </p:blipFill>
        <p:spPr>
          <a:xfrm>
            <a:off x="1025525" y="0"/>
            <a:ext cx="10138410" cy="444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zh-CN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望穿秋水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9345" name="图片 3" descr="猜猜乐-218"/>
          <p:cNvPicPr>
            <a:picLocks noChangeAspect="1"/>
          </p:cNvPicPr>
          <p:nvPr/>
        </p:nvPicPr>
        <p:blipFill>
          <a:blip r:embed="rId1"/>
          <a:srcRect b="34059"/>
          <a:stretch>
            <a:fillRect/>
          </a:stretch>
        </p:blipFill>
        <p:spPr>
          <a:xfrm>
            <a:off x="1025525" y="0"/>
            <a:ext cx="10138410" cy="4521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zh-CN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隔岸观火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1393" name="图片 3" descr="猜猜乐-219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5525" y="0"/>
            <a:ext cx="1013841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zh-CN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左右逢源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41" name="图片 3" descr="猜猜乐-221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3620" y="0"/>
            <a:ext cx="1014476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zh-CN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指桑骂槐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吉星高照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9481"/>
          <a:stretch>
            <a:fillRect/>
          </a:stretch>
        </p:blipFill>
        <p:spPr>
          <a:xfrm>
            <a:off x="4013835" y="83820"/>
            <a:ext cx="7155815" cy="4425950"/>
          </a:xfrm>
          <a:prstGeom prst="rect">
            <a:avLst/>
          </a:prstGeom>
        </p:spPr>
      </p:pic>
      <p:pic>
        <p:nvPicPr>
          <p:cNvPr id="6" name="图片 5" descr="sskoo.com (205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905" y="2084070"/>
            <a:ext cx="1980000" cy="19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69" name="图片 3" descr="猜猜乐_成语B-6"/>
          <p:cNvPicPr>
            <a:picLocks noChangeAspect="1"/>
          </p:cNvPicPr>
          <p:nvPr/>
        </p:nvPicPr>
        <p:blipFill>
          <a:blip r:embed="rId1"/>
          <a:srcRect t="26586" b="34892"/>
          <a:stretch>
            <a:fillRect/>
          </a:stretch>
        </p:blipFill>
        <p:spPr>
          <a:xfrm>
            <a:off x="1025525" y="1823085"/>
            <a:ext cx="10138410" cy="264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全心全意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9585" name="图片 3" descr="猜猜乐-224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3620" y="0"/>
            <a:ext cx="1014476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zh-CN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喜气洋洋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8017" name="图片 3" descr="成语2_7"/>
          <p:cNvPicPr>
            <a:picLocks noChangeAspect="1"/>
          </p:cNvPicPr>
          <p:nvPr/>
        </p:nvPicPr>
        <p:blipFill>
          <a:blip r:embed="rId1"/>
          <a:srcRect b="35179"/>
          <a:stretch>
            <a:fillRect/>
          </a:stretch>
        </p:blipFill>
        <p:spPr>
          <a:xfrm>
            <a:off x="1025525" y="0"/>
            <a:ext cx="10138410" cy="444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一日三秋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61" name="图片 3" descr="成语2_13"/>
          <p:cNvPicPr>
            <a:picLocks noChangeAspect="1"/>
          </p:cNvPicPr>
          <p:nvPr/>
        </p:nvPicPr>
        <p:blipFill>
          <a:blip r:embed="rId1"/>
          <a:srcRect b="34337"/>
          <a:stretch>
            <a:fillRect/>
          </a:stretch>
        </p:blipFill>
        <p:spPr>
          <a:xfrm>
            <a:off x="1023620" y="0"/>
            <a:ext cx="10144760" cy="4502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碍手碍脚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0545" name="图片 3" descr="成语2-29"/>
          <p:cNvPicPr>
            <a:picLocks noChangeAspect="1"/>
          </p:cNvPicPr>
          <p:nvPr/>
        </p:nvPicPr>
        <p:blipFill>
          <a:blip r:embed="rId1"/>
          <a:srcRect b="35735"/>
          <a:stretch>
            <a:fillRect/>
          </a:stretch>
        </p:blipFill>
        <p:spPr>
          <a:xfrm>
            <a:off x="1023620" y="0"/>
            <a:ext cx="10144760" cy="440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游山玩水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41" name="图片 3" descr="成语2-33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5525" y="0"/>
            <a:ext cx="1013841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虾兵蟹将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6689" name="图片 3" descr="成语2-35"/>
          <p:cNvPicPr>
            <a:picLocks noChangeAspect="1"/>
          </p:cNvPicPr>
          <p:nvPr/>
        </p:nvPicPr>
        <p:blipFill>
          <a:blip r:embed="rId1"/>
          <a:srcRect b="34059"/>
          <a:stretch>
            <a:fillRect/>
          </a:stretch>
        </p:blipFill>
        <p:spPr>
          <a:xfrm>
            <a:off x="1025525" y="0"/>
            <a:ext cx="10138410" cy="4521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枯木逢春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0785" name="图片 3" descr="成语2-39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5525" y="0"/>
            <a:ext cx="1013841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纸醉金迷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2833" name="图片 3" descr="成语2-41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5525" y="0"/>
            <a:ext cx="1013841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乘风破浪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1025" name="图片 3" descr="成语2-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5819" y="0"/>
            <a:ext cx="10138291" cy="685758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福禄鸳鸯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7169" name="图片 3" descr="成语2-55"/>
          <p:cNvPicPr>
            <a:picLocks noChangeAspect="1"/>
          </p:cNvPicPr>
          <p:nvPr/>
        </p:nvPicPr>
        <p:blipFill>
          <a:blip r:embed="rId1"/>
          <a:srcRect b="32929"/>
          <a:stretch>
            <a:fillRect/>
          </a:stretch>
        </p:blipFill>
        <p:spPr>
          <a:xfrm>
            <a:off x="1023620" y="0"/>
            <a:ext cx="10144760" cy="4599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夫唱妇随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7" name="图片 3" descr="猜猜乐_成语B-7"/>
          <p:cNvPicPr>
            <a:picLocks noChangeAspect="1"/>
          </p:cNvPicPr>
          <p:nvPr/>
        </p:nvPicPr>
        <p:blipFill>
          <a:blip r:embed="rId1"/>
          <a:srcRect t="25660" b="32864"/>
          <a:stretch>
            <a:fillRect/>
          </a:stretch>
        </p:blipFill>
        <p:spPr>
          <a:xfrm>
            <a:off x="1025525" y="1759585"/>
            <a:ext cx="10138410" cy="2844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螳臂当车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9217" name="图片 3" descr="成语2-57"/>
          <p:cNvPicPr>
            <a:picLocks noChangeAspect="1"/>
          </p:cNvPicPr>
          <p:nvPr/>
        </p:nvPicPr>
        <p:blipFill>
          <a:blip r:embed="rId1"/>
          <a:srcRect b="37142"/>
          <a:stretch>
            <a:fillRect/>
          </a:stretch>
        </p:blipFill>
        <p:spPr>
          <a:xfrm>
            <a:off x="1023620" y="0"/>
            <a:ext cx="10144760" cy="4310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凤凰于飞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1265" name="图片 3" descr="成语2-59"/>
          <p:cNvPicPr>
            <a:picLocks noChangeAspect="1"/>
          </p:cNvPicPr>
          <p:nvPr/>
        </p:nvPicPr>
        <p:blipFill>
          <a:blip r:embed="rId1"/>
          <a:srcRect b="32651"/>
          <a:stretch>
            <a:fillRect/>
          </a:stretch>
        </p:blipFill>
        <p:spPr>
          <a:xfrm>
            <a:off x="1023620" y="0"/>
            <a:ext cx="10144760" cy="4618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相敬如宾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9457" name="图片 3" descr="成语2-67"/>
          <p:cNvPicPr>
            <a:picLocks noChangeAspect="1"/>
          </p:cNvPicPr>
          <p:nvPr/>
        </p:nvPicPr>
        <p:blipFill>
          <a:blip r:embed="rId1"/>
          <a:srcRect b="32373"/>
          <a:stretch>
            <a:fillRect/>
          </a:stretch>
        </p:blipFill>
        <p:spPr>
          <a:xfrm>
            <a:off x="1023620" y="0"/>
            <a:ext cx="10144760" cy="4637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花开富贵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3553" name="图片 3" descr="成语2-71"/>
          <p:cNvPicPr>
            <a:picLocks noChangeAspect="1"/>
          </p:cNvPicPr>
          <p:nvPr/>
        </p:nvPicPr>
        <p:blipFill>
          <a:blip r:embed="rId1"/>
          <a:srcRect b="32651"/>
          <a:stretch>
            <a:fillRect/>
          </a:stretch>
        </p:blipFill>
        <p:spPr>
          <a:xfrm>
            <a:off x="1025525" y="0"/>
            <a:ext cx="10138410" cy="4618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缘定三生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5601" name="图片 3" descr="成语2-73"/>
          <p:cNvPicPr>
            <a:picLocks noChangeAspect="1"/>
          </p:cNvPicPr>
          <p:nvPr/>
        </p:nvPicPr>
        <p:blipFill>
          <a:blip r:embed="rId1"/>
          <a:srcRect b="35457"/>
          <a:stretch>
            <a:fillRect/>
          </a:stretch>
        </p:blipFill>
        <p:spPr>
          <a:xfrm>
            <a:off x="1025525" y="0"/>
            <a:ext cx="10138410" cy="442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白首相约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9697" name="图片 3" descr="成语2-77"/>
          <p:cNvPicPr>
            <a:picLocks noChangeAspect="1"/>
          </p:cNvPicPr>
          <p:nvPr/>
        </p:nvPicPr>
        <p:blipFill>
          <a:blip r:embed="rId1"/>
          <a:srcRect b="31809"/>
          <a:stretch>
            <a:fillRect/>
          </a:stretch>
        </p:blipFill>
        <p:spPr>
          <a:xfrm>
            <a:off x="1025525" y="0"/>
            <a:ext cx="10138410" cy="4676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望文生义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5" name="图片 3" descr="猜猜乐_成语B-8"/>
          <p:cNvPicPr>
            <a:picLocks noChangeAspect="1"/>
          </p:cNvPicPr>
          <p:nvPr/>
        </p:nvPicPr>
        <p:blipFill>
          <a:blip r:embed="rId1"/>
          <a:srcRect t="26586" b="36559"/>
          <a:stretch>
            <a:fillRect/>
          </a:stretch>
        </p:blipFill>
        <p:spPr>
          <a:xfrm>
            <a:off x="1025525" y="1823085"/>
            <a:ext cx="10138410" cy="2527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花好月圆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图片 3" descr="猜猜乐_成语B-9"/>
          <p:cNvPicPr>
            <a:picLocks noChangeAspect="1"/>
          </p:cNvPicPr>
          <p:nvPr/>
        </p:nvPicPr>
        <p:blipFill>
          <a:blip r:embed="rId1"/>
          <a:srcRect t="26030" b="36374"/>
          <a:stretch>
            <a:fillRect/>
          </a:stretch>
        </p:blipFill>
        <p:spPr>
          <a:xfrm>
            <a:off x="1025525" y="1784985"/>
            <a:ext cx="10138410" cy="257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耳目一新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1" name="图片 3" descr="猜猜乐_成语C-1"/>
          <p:cNvPicPr>
            <a:picLocks noChangeAspect="1"/>
          </p:cNvPicPr>
          <p:nvPr/>
        </p:nvPicPr>
        <p:blipFill>
          <a:blip r:embed="rId1"/>
          <a:srcRect t="26771" b="37300"/>
          <a:stretch>
            <a:fillRect/>
          </a:stretch>
        </p:blipFill>
        <p:spPr>
          <a:xfrm>
            <a:off x="1023620" y="1835785"/>
            <a:ext cx="10144760" cy="246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守株待兔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图片 3" descr="猜猜乐_成语C-2"/>
          <p:cNvPicPr>
            <a:picLocks noChangeAspect="1"/>
          </p:cNvPicPr>
          <p:nvPr/>
        </p:nvPicPr>
        <p:blipFill>
          <a:blip r:embed="rId1"/>
          <a:srcRect t="21585" b="38781"/>
          <a:stretch>
            <a:fillRect/>
          </a:stretch>
        </p:blipFill>
        <p:spPr>
          <a:xfrm>
            <a:off x="1023620" y="1480185"/>
            <a:ext cx="10144760" cy="271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琴棋书画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7" name="图片 3" descr="猜猜乐_成语C-3"/>
          <p:cNvPicPr>
            <a:picLocks noChangeAspect="1"/>
          </p:cNvPicPr>
          <p:nvPr/>
        </p:nvPicPr>
        <p:blipFill>
          <a:blip r:embed="rId1"/>
          <a:srcRect t="25289" b="35633"/>
          <a:stretch>
            <a:fillRect/>
          </a:stretch>
        </p:blipFill>
        <p:spPr>
          <a:xfrm>
            <a:off x="1023620" y="1734185"/>
            <a:ext cx="10144760" cy="2679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花见花开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图片 3" descr="猜猜乐_成语C-4"/>
          <p:cNvPicPr>
            <a:picLocks noChangeAspect="1"/>
          </p:cNvPicPr>
          <p:nvPr/>
        </p:nvPicPr>
        <p:blipFill>
          <a:blip r:embed="rId1"/>
          <a:srcRect t="26030" b="38226"/>
          <a:stretch>
            <a:fillRect/>
          </a:stretch>
        </p:blipFill>
        <p:spPr>
          <a:xfrm>
            <a:off x="1023620" y="1784985"/>
            <a:ext cx="10144760" cy="2451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步步惊心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图片 3" descr="猜猜乐_成语A-7"/>
          <p:cNvPicPr>
            <a:picLocks noChangeAspect="1"/>
          </p:cNvPicPr>
          <p:nvPr/>
        </p:nvPicPr>
        <p:blipFill>
          <a:blip r:embed="rId1"/>
          <a:srcRect t="23993" b="32299"/>
          <a:stretch>
            <a:fillRect/>
          </a:stretch>
        </p:blipFill>
        <p:spPr>
          <a:xfrm>
            <a:off x="1025525" y="1645285"/>
            <a:ext cx="10138410" cy="299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开门见山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1" name="图片 3" descr="猜猜乐_成语C-6"/>
          <p:cNvPicPr>
            <a:picLocks noChangeAspect="1"/>
          </p:cNvPicPr>
          <p:nvPr/>
        </p:nvPicPr>
        <p:blipFill>
          <a:blip r:embed="rId1"/>
          <a:srcRect t="25660" b="35633"/>
          <a:stretch>
            <a:fillRect/>
          </a:stretch>
        </p:blipFill>
        <p:spPr>
          <a:xfrm>
            <a:off x="1023620" y="1759585"/>
            <a:ext cx="10144760" cy="2654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刀光剑影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49" name="图片 3" descr="猜猜乐_成语C-7"/>
          <p:cNvPicPr>
            <a:picLocks noChangeAspect="1"/>
          </p:cNvPicPr>
          <p:nvPr/>
        </p:nvPicPr>
        <p:blipFill>
          <a:blip r:embed="rId1"/>
          <a:srcRect t="27141" b="36374"/>
          <a:stretch>
            <a:fillRect/>
          </a:stretch>
        </p:blipFill>
        <p:spPr>
          <a:xfrm>
            <a:off x="1023620" y="1861185"/>
            <a:ext cx="10144760" cy="250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七嘴八舌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7" name="图片 3" descr="猜猜乐_成语C-8"/>
          <p:cNvPicPr>
            <a:picLocks noChangeAspect="1"/>
          </p:cNvPicPr>
          <p:nvPr/>
        </p:nvPicPr>
        <p:blipFill>
          <a:blip r:embed="rId1"/>
          <a:srcRect t="25289" b="37855"/>
          <a:stretch>
            <a:fillRect/>
          </a:stretch>
        </p:blipFill>
        <p:spPr>
          <a:xfrm>
            <a:off x="1023620" y="1734185"/>
            <a:ext cx="10144760" cy="2527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心心相印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5" name="图片 3" descr="猜猜乐_成语C-9"/>
          <p:cNvPicPr>
            <a:picLocks noChangeAspect="1"/>
          </p:cNvPicPr>
          <p:nvPr/>
        </p:nvPicPr>
        <p:blipFill>
          <a:blip r:embed="rId1"/>
          <a:srcRect t="26854" b="34337"/>
          <a:stretch>
            <a:fillRect/>
          </a:stretch>
        </p:blipFill>
        <p:spPr>
          <a:xfrm>
            <a:off x="1023620" y="1841500"/>
            <a:ext cx="10144760" cy="2661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携手并肩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图片 3" descr="K:\游戏内容【1266png】\猜猜乐-d款_成语D-1.png猜猜乐-d款_成语D-1"/>
          <p:cNvPicPr>
            <a:picLocks noChangeAspect="1"/>
          </p:cNvPicPr>
          <p:nvPr/>
        </p:nvPicPr>
        <p:blipFill>
          <a:blip r:embed="rId1"/>
          <a:srcRect t="26947" b="34337"/>
          <a:stretch>
            <a:fillRect/>
          </a:stretch>
        </p:blipFill>
        <p:spPr>
          <a:xfrm>
            <a:off x="1021715" y="1847850"/>
            <a:ext cx="10148570" cy="2654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一拍即合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1" name="图片 3" descr="K:\游戏内容【1266png】\猜猜乐-d款_成语D-2.png猜猜乐-d款_成语D-2"/>
          <p:cNvPicPr>
            <a:picLocks noChangeAspect="1"/>
          </p:cNvPicPr>
          <p:nvPr/>
        </p:nvPicPr>
        <p:blipFill>
          <a:blip r:embed="rId1"/>
          <a:srcRect t="25104" b="34151"/>
          <a:stretch>
            <a:fillRect/>
          </a:stretch>
        </p:blipFill>
        <p:spPr>
          <a:xfrm>
            <a:off x="1021715" y="1721485"/>
            <a:ext cx="10148570" cy="279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天下无双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7" name="图片 3" descr="K:\游戏内容【1266png】\猜猜乐-d款_成语D-4.png猜猜乐-d款_成语D-4"/>
          <p:cNvPicPr>
            <a:picLocks noChangeAspect="1"/>
          </p:cNvPicPr>
          <p:nvPr/>
        </p:nvPicPr>
        <p:blipFill>
          <a:blip r:embed="rId1"/>
          <a:srcRect t="26586" b="34892"/>
          <a:stretch>
            <a:fillRect/>
          </a:stretch>
        </p:blipFill>
        <p:spPr>
          <a:xfrm>
            <a:off x="1021715" y="1746885"/>
            <a:ext cx="10148570" cy="264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鸟语花香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5" name="图片 3" descr="K:\游戏内容【1266png】\猜猜乐-d款_成语D-5.png猜猜乐-d款_成语D-5"/>
          <p:cNvPicPr>
            <a:picLocks noChangeAspect="1"/>
          </p:cNvPicPr>
          <p:nvPr/>
        </p:nvPicPr>
        <p:blipFill>
          <a:blip r:embed="rId1"/>
          <a:srcRect t="28336" b="35448"/>
          <a:stretch>
            <a:fillRect/>
          </a:stretch>
        </p:blipFill>
        <p:spPr>
          <a:xfrm>
            <a:off x="1021715" y="1943100"/>
            <a:ext cx="10148570" cy="2483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郎才女貌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9633" name="图片 3" descr="K:\游戏内容【1266png】\猜猜乐-d款_成语D-6.png猜猜乐-d款_成语D-6"/>
          <p:cNvPicPr>
            <a:picLocks noChangeAspect="1"/>
          </p:cNvPicPr>
          <p:nvPr/>
        </p:nvPicPr>
        <p:blipFill>
          <a:blip r:embed="rId1"/>
          <a:srcRect t="26114" b="33411"/>
          <a:stretch>
            <a:fillRect/>
          </a:stretch>
        </p:blipFill>
        <p:spPr>
          <a:xfrm>
            <a:off x="1021715" y="1790700"/>
            <a:ext cx="10148570" cy="2775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花前月下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1" name="图片 3" descr="K:\游戏内容【1266png】\猜猜乐-d款_成语D-7.png猜猜乐-d款_成语D-7"/>
          <p:cNvPicPr>
            <a:picLocks noChangeAspect="1"/>
          </p:cNvPicPr>
          <p:nvPr/>
        </p:nvPicPr>
        <p:blipFill>
          <a:blip r:embed="rId1"/>
          <a:srcRect t="26391" b="33596"/>
          <a:stretch>
            <a:fillRect/>
          </a:stretch>
        </p:blipFill>
        <p:spPr>
          <a:xfrm>
            <a:off x="1021715" y="1809750"/>
            <a:ext cx="10148570" cy="2743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风华绝代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3" descr="猜猜乐_成语A-1"/>
          <p:cNvPicPr>
            <a:picLocks noChangeAspect="1"/>
          </p:cNvPicPr>
          <p:nvPr/>
        </p:nvPicPr>
        <p:blipFill>
          <a:blip r:embed="rId1"/>
          <a:srcRect t="25345" b="39652"/>
          <a:stretch>
            <a:fillRect/>
          </a:stretch>
        </p:blipFill>
        <p:spPr>
          <a:xfrm>
            <a:off x="1398905" y="1784985"/>
            <a:ext cx="10138410" cy="2400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张灯结彩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29" name="图片 3" descr="K:\游戏内容【1266png】\猜猜乐-d款_成语D-8.png猜猜乐-d款_成语D-8"/>
          <p:cNvPicPr>
            <a:picLocks noChangeAspect="1"/>
          </p:cNvPicPr>
          <p:nvPr/>
        </p:nvPicPr>
        <p:blipFill>
          <a:blip r:embed="rId1"/>
          <a:srcRect t="28993" b="34337"/>
          <a:stretch>
            <a:fillRect/>
          </a:stretch>
        </p:blipFill>
        <p:spPr>
          <a:xfrm>
            <a:off x="1021715" y="1988185"/>
            <a:ext cx="10148570" cy="2514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冰清玉洁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5777" name="图片 3" descr="K:\游戏内容【1266png】\猜猜乐-d款_成语D-9.png猜猜乐-d款_成语D-9"/>
          <p:cNvPicPr>
            <a:picLocks noChangeAspect="1"/>
          </p:cNvPicPr>
          <p:nvPr/>
        </p:nvPicPr>
        <p:blipFill>
          <a:blip r:embed="rId1"/>
          <a:srcRect t="29549" b="32114"/>
          <a:stretch>
            <a:fillRect/>
          </a:stretch>
        </p:blipFill>
        <p:spPr>
          <a:xfrm>
            <a:off x="1021715" y="2026285"/>
            <a:ext cx="10148570" cy="2628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爱屋及乌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7825" name="图片 3" descr="猜猜乐_成语E-1"/>
          <p:cNvPicPr>
            <a:picLocks noChangeAspect="1"/>
          </p:cNvPicPr>
          <p:nvPr/>
        </p:nvPicPr>
        <p:blipFill>
          <a:blip r:embed="rId1"/>
          <a:srcRect t="22141" b="38967"/>
          <a:stretch>
            <a:fillRect/>
          </a:stretch>
        </p:blipFill>
        <p:spPr>
          <a:xfrm>
            <a:off x="1025525" y="1518285"/>
            <a:ext cx="10138410" cy="266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事事如意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9873" name="图片 3" descr="猜猜乐_成语E-2"/>
          <p:cNvPicPr>
            <a:picLocks noChangeAspect="1"/>
          </p:cNvPicPr>
          <p:nvPr/>
        </p:nvPicPr>
        <p:blipFill>
          <a:blip r:embed="rId1"/>
          <a:srcRect t="26030" b="33605"/>
          <a:stretch>
            <a:fillRect/>
          </a:stretch>
        </p:blipFill>
        <p:spPr>
          <a:xfrm>
            <a:off x="1025525" y="1784985"/>
            <a:ext cx="10138410" cy="276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心照不宣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21" name="图片 3" descr="猜猜乐_成语E-3"/>
          <p:cNvPicPr>
            <a:picLocks noChangeAspect="1"/>
          </p:cNvPicPr>
          <p:nvPr/>
        </p:nvPicPr>
        <p:blipFill>
          <a:blip r:embed="rId1"/>
          <a:srcRect t="26401" b="36003"/>
          <a:stretch>
            <a:fillRect/>
          </a:stretch>
        </p:blipFill>
        <p:spPr>
          <a:xfrm>
            <a:off x="1025525" y="1810385"/>
            <a:ext cx="10138410" cy="257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萍水相逢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3969" name="图片 3" descr="猜猜乐_成语E-4"/>
          <p:cNvPicPr>
            <a:picLocks noChangeAspect="1"/>
          </p:cNvPicPr>
          <p:nvPr/>
        </p:nvPicPr>
        <p:blipFill>
          <a:blip r:embed="rId1"/>
          <a:srcRect t="25104" b="37300"/>
          <a:stretch>
            <a:fillRect/>
          </a:stretch>
        </p:blipFill>
        <p:spPr>
          <a:xfrm>
            <a:off x="1025525" y="1721485"/>
            <a:ext cx="10138410" cy="257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雷声震耳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6017" name="图片 3" descr="猜猜乐_成语E-5"/>
          <p:cNvPicPr>
            <a:picLocks noChangeAspect="1"/>
          </p:cNvPicPr>
          <p:nvPr/>
        </p:nvPicPr>
        <p:blipFill>
          <a:blip r:embed="rId1"/>
          <a:srcRect t="24549" b="34707"/>
          <a:stretch>
            <a:fillRect/>
          </a:stretch>
        </p:blipFill>
        <p:spPr>
          <a:xfrm>
            <a:off x="1025525" y="1683385"/>
            <a:ext cx="10138410" cy="279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早生贵子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8065" name="图片 3" descr="猜猜乐_成语E-6"/>
          <p:cNvPicPr>
            <a:picLocks noChangeAspect="1"/>
          </p:cNvPicPr>
          <p:nvPr/>
        </p:nvPicPr>
        <p:blipFill>
          <a:blip r:embed="rId1"/>
          <a:srcRect t="25660" b="34892"/>
          <a:stretch>
            <a:fillRect/>
          </a:stretch>
        </p:blipFill>
        <p:spPr>
          <a:xfrm>
            <a:off x="1025525" y="1759585"/>
            <a:ext cx="10138410" cy="270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指腹为婚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0113" name="图片 3" descr="猜猜乐_成语E-7"/>
          <p:cNvPicPr>
            <a:picLocks noChangeAspect="1"/>
          </p:cNvPicPr>
          <p:nvPr/>
        </p:nvPicPr>
        <p:blipFill>
          <a:blip r:embed="rId1"/>
          <a:srcRect t="27595" b="35077"/>
          <a:stretch>
            <a:fillRect/>
          </a:stretch>
        </p:blipFill>
        <p:spPr>
          <a:xfrm>
            <a:off x="1025525" y="1892300"/>
            <a:ext cx="10138410" cy="2559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骑虎难下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61" name="图片 3" descr="猜猜乐_成语E-8"/>
          <p:cNvPicPr>
            <a:picLocks noChangeAspect="1"/>
          </p:cNvPicPr>
          <p:nvPr/>
        </p:nvPicPr>
        <p:blipFill>
          <a:blip r:embed="rId1"/>
          <a:srcRect t="23067" b="35633"/>
          <a:stretch>
            <a:fillRect/>
          </a:stretch>
        </p:blipFill>
        <p:spPr>
          <a:xfrm>
            <a:off x="1025525" y="1581785"/>
            <a:ext cx="10138410" cy="283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吹吹打打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3" descr="猜猜乐_成语A-3"/>
          <p:cNvPicPr>
            <a:picLocks noChangeAspect="1"/>
          </p:cNvPicPr>
          <p:nvPr/>
        </p:nvPicPr>
        <p:blipFill>
          <a:blip r:embed="rId1"/>
          <a:srcRect t="23252" b="37300"/>
          <a:stretch>
            <a:fillRect/>
          </a:stretch>
        </p:blipFill>
        <p:spPr>
          <a:xfrm>
            <a:off x="1025525" y="1594485"/>
            <a:ext cx="10138410" cy="270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余音绕梁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8305" name="图片 3" descr="猜猜乐_成语F-2"/>
          <p:cNvPicPr>
            <a:picLocks noChangeAspect="1"/>
          </p:cNvPicPr>
          <p:nvPr/>
        </p:nvPicPr>
        <p:blipFill>
          <a:blip r:embed="rId1"/>
          <a:srcRect t="26401" b="36559"/>
          <a:stretch>
            <a:fillRect/>
          </a:stretch>
        </p:blipFill>
        <p:spPr>
          <a:xfrm>
            <a:off x="1025525" y="1810385"/>
            <a:ext cx="10138410" cy="254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望眼欲穿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353" name="图片 3" descr="猜猜乐_成语F-3"/>
          <p:cNvPicPr>
            <a:picLocks noChangeAspect="1"/>
          </p:cNvPicPr>
          <p:nvPr/>
        </p:nvPicPr>
        <p:blipFill>
          <a:blip r:embed="rId1"/>
          <a:srcRect b="33216"/>
          <a:stretch>
            <a:fillRect/>
          </a:stretch>
        </p:blipFill>
        <p:spPr>
          <a:xfrm>
            <a:off x="1025525" y="0"/>
            <a:ext cx="10138410" cy="4579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一鸣惊人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01" name="图片 3" descr="猜猜乐_成语F-4"/>
          <p:cNvPicPr>
            <a:picLocks noChangeAspect="1"/>
          </p:cNvPicPr>
          <p:nvPr/>
        </p:nvPicPr>
        <p:blipFill>
          <a:blip r:embed="rId1"/>
          <a:srcRect b="34901"/>
          <a:stretch>
            <a:fillRect/>
          </a:stretch>
        </p:blipFill>
        <p:spPr>
          <a:xfrm>
            <a:off x="1025525" y="0"/>
            <a:ext cx="10138410" cy="446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掩人耳目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4449" name="图片 3" descr="猜猜乐_成语F-5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5525" y="0"/>
            <a:ext cx="1013841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鸡飞狗跳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545" name="图片 3" descr="猜猜乐_成语F-7"/>
          <p:cNvPicPr>
            <a:picLocks noChangeAspect="1"/>
          </p:cNvPicPr>
          <p:nvPr/>
        </p:nvPicPr>
        <p:blipFill>
          <a:blip r:embed="rId1"/>
          <a:srcRect b="32929"/>
          <a:stretch>
            <a:fillRect/>
          </a:stretch>
        </p:blipFill>
        <p:spPr>
          <a:xfrm>
            <a:off x="1025525" y="0"/>
            <a:ext cx="10138410" cy="4599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吹牛拍马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593" name="图片 3" descr="猜猜乐_成语F-8"/>
          <p:cNvPicPr>
            <a:picLocks noChangeAspect="1"/>
          </p:cNvPicPr>
          <p:nvPr/>
        </p:nvPicPr>
        <p:blipFill>
          <a:blip r:embed="rId1"/>
          <a:srcRect b="32086"/>
          <a:stretch>
            <a:fillRect/>
          </a:stretch>
        </p:blipFill>
        <p:spPr>
          <a:xfrm>
            <a:off x="1025525" y="0"/>
            <a:ext cx="10138410" cy="465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妙笔生花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41" name="图片 3" descr="猜猜乐_成语F-9"/>
          <p:cNvPicPr>
            <a:picLocks noChangeAspect="1"/>
          </p:cNvPicPr>
          <p:nvPr/>
        </p:nvPicPr>
        <p:blipFill>
          <a:blip r:embed="rId1"/>
          <a:srcRect b="34901"/>
          <a:stretch>
            <a:fillRect/>
          </a:stretch>
        </p:blipFill>
        <p:spPr>
          <a:xfrm>
            <a:off x="1025525" y="0"/>
            <a:ext cx="10138410" cy="446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口蜜腹剑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4689" name="图片 3" descr="猜猜乐_成语G-1"/>
          <p:cNvPicPr>
            <a:picLocks noChangeAspect="1"/>
          </p:cNvPicPr>
          <p:nvPr/>
        </p:nvPicPr>
        <p:blipFill>
          <a:blip r:embed="rId1"/>
          <a:srcRect b="32929"/>
          <a:stretch>
            <a:fillRect/>
          </a:stretch>
        </p:blipFill>
        <p:spPr>
          <a:xfrm>
            <a:off x="1023620" y="0"/>
            <a:ext cx="10144760" cy="4599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走马观花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6737" name="图片 3" descr="猜猜乐_成语G-2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3620" y="0"/>
            <a:ext cx="1014476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衣食父母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0833" name="图片 3" descr="猜猜乐_成语G-4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3620" y="0"/>
            <a:ext cx="1014476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星罗棋布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3" descr="猜猜乐_成语A-4"/>
          <p:cNvPicPr>
            <a:picLocks noChangeAspect="1"/>
          </p:cNvPicPr>
          <p:nvPr/>
        </p:nvPicPr>
        <p:blipFill>
          <a:blip r:embed="rId1"/>
          <a:srcRect t="27327" b="36744"/>
          <a:stretch>
            <a:fillRect/>
          </a:stretch>
        </p:blipFill>
        <p:spPr>
          <a:xfrm>
            <a:off x="1025525" y="1873885"/>
            <a:ext cx="10138410" cy="246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人山人海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81" name="图片 3" descr="猜猜乐_成语G-5"/>
          <p:cNvPicPr>
            <a:picLocks noChangeAspect="1"/>
          </p:cNvPicPr>
          <p:nvPr/>
        </p:nvPicPr>
        <p:blipFill>
          <a:blip r:embed="rId1"/>
          <a:srcRect b="32651"/>
          <a:stretch>
            <a:fillRect/>
          </a:stretch>
        </p:blipFill>
        <p:spPr>
          <a:xfrm>
            <a:off x="1023620" y="0"/>
            <a:ext cx="10144760" cy="4618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返老还童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4929" name="图片 3" descr="猜猜乐_成语G-6"/>
          <p:cNvPicPr>
            <a:picLocks noChangeAspect="1"/>
          </p:cNvPicPr>
          <p:nvPr/>
        </p:nvPicPr>
        <p:blipFill>
          <a:blip r:embed="rId1"/>
          <a:srcRect b="36865"/>
          <a:stretch>
            <a:fillRect/>
          </a:stretch>
        </p:blipFill>
        <p:spPr>
          <a:xfrm>
            <a:off x="1023620" y="0"/>
            <a:ext cx="10144760" cy="4329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众望所归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6977" name="图片 3" descr="猜猜乐_成语G-7"/>
          <p:cNvPicPr>
            <a:picLocks noChangeAspect="1"/>
          </p:cNvPicPr>
          <p:nvPr/>
        </p:nvPicPr>
        <p:blipFill>
          <a:blip r:embed="rId1"/>
          <a:srcRect b="35179"/>
          <a:stretch>
            <a:fillRect/>
          </a:stretch>
        </p:blipFill>
        <p:spPr>
          <a:xfrm>
            <a:off x="1023620" y="0"/>
            <a:ext cx="10144760" cy="444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放虎归山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9025" name="图片 3" descr="猜猜乐_成语G-8"/>
          <p:cNvPicPr>
            <a:picLocks noChangeAspect="1"/>
          </p:cNvPicPr>
          <p:nvPr/>
        </p:nvPicPr>
        <p:blipFill>
          <a:blip r:embed="rId1"/>
          <a:srcRect b="38541"/>
          <a:stretch>
            <a:fillRect/>
          </a:stretch>
        </p:blipFill>
        <p:spPr>
          <a:xfrm>
            <a:off x="1023620" y="0"/>
            <a:ext cx="10144760" cy="4214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前因后果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1073" name="图片 3" descr="猜猜乐_成语G-9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3620" y="0"/>
            <a:ext cx="1014476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拨云见日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21" name="图片 3" descr="猜猜乐_成语H-1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5525" y="0"/>
            <a:ext cx="1013841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一气呵成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5169" name="图片 3" descr="猜猜乐_成语H-2"/>
          <p:cNvPicPr>
            <a:picLocks noChangeAspect="1"/>
          </p:cNvPicPr>
          <p:nvPr/>
        </p:nvPicPr>
        <p:blipFill>
          <a:blip r:embed="rId1"/>
          <a:srcRect b="36022"/>
          <a:stretch>
            <a:fillRect/>
          </a:stretch>
        </p:blipFill>
        <p:spPr>
          <a:xfrm>
            <a:off x="1025525" y="0"/>
            <a:ext cx="10138410" cy="4387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依依不舍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7217" name="图片 3" descr="猜猜乐_成语H-3"/>
          <p:cNvPicPr>
            <a:picLocks noChangeAspect="1"/>
          </p:cNvPicPr>
          <p:nvPr/>
        </p:nvPicPr>
        <p:blipFill>
          <a:blip r:embed="rId1"/>
          <a:srcRect b="35735"/>
          <a:stretch>
            <a:fillRect/>
          </a:stretch>
        </p:blipFill>
        <p:spPr>
          <a:xfrm>
            <a:off x="1025525" y="0"/>
            <a:ext cx="10138410" cy="440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齐心协力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9265" name="图片 3" descr="猜猜乐_成语H-4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5525" y="0"/>
            <a:ext cx="1013841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芸芸众生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1313" name="图片 3" descr="猜猜乐_成语H-5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5525" y="0"/>
            <a:ext cx="1013841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口口相传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图片 3" descr="猜猜乐_成语A-5"/>
          <p:cNvPicPr>
            <a:picLocks noChangeAspect="1"/>
          </p:cNvPicPr>
          <p:nvPr/>
        </p:nvPicPr>
        <p:blipFill>
          <a:blip r:embed="rId1"/>
          <a:srcRect t="25845" b="38226"/>
          <a:stretch>
            <a:fillRect/>
          </a:stretch>
        </p:blipFill>
        <p:spPr>
          <a:xfrm>
            <a:off x="1025525" y="1772285"/>
            <a:ext cx="10138410" cy="246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刻舟求剑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61" name="图片 3" descr="猜猜乐_成语H-6"/>
          <p:cNvPicPr>
            <a:picLocks noChangeAspect="1"/>
          </p:cNvPicPr>
          <p:nvPr/>
        </p:nvPicPr>
        <p:blipFill>
          <a:blip r:embed="rId1"/>
          <a:srcRect b="34059"/>
          <a:stretch>
            <a:fillRect/>
          </a:stretch>
        </p:blipFill>
        <p:spPr>
          <a:xfrm>
            <a:off x="1025525" y="0"/>
            <a:ext cx="10138410" cy="4521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靡靡之音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5409" name="图片 3" descr="猜猜乐_成语H-7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5525" y="0"/>
            <a:ext cx="1013841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首屈一指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7457" name="图片 3" descr="猜猜乐_成语H-8"/>
          <p:cNvPicPr>
            <a:picLocks noChangeAspect="1"/>
          </p:cNvPicPr>
          <p:nvPr/>
        </p:nvPicPr>
        <p:blipFill>
          <a:blip r:embed="rId1"/>
          <a:srcRect b="34901"/>
          <a:stretch>
            <a:fillRect/>
          </a:stretch>
        </p:blipFill>
        <p:spPr>
          <a:xfrm>
            <a:off x="1025525" y="0"/>
            <a:ext cx="10138410" cy="446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三人成虎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9505" name="图片 3" descr="猜猜乐_成语H-9"/>
          <p:cNvPicPr>
            <a:picLocks noChangeAspect="1"/>
          </p:cNvPicPr>
          <p:nvPr/>
        </p:nvPicPr>
        <p:blipFill>
          <a:blip r:embed="rId1"/>
          <a:srcRect b="31253"/>
          <a:stretch>
            <a:fillRect/>
          </a:stretch>
        </p:blipFill>
        <p:spPr>
          <a:xfrm>
            <a:off x="1025525" y="0"/>
            <a:ext cx="10138410" cy="4714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博而不精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1553" name="图片 3" descr="猜猜乐_成语I-1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3620" y="0"/>
            <a:ext cx="1014476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白头偕老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01" name="图片 3" descr="猜猜乐_成语I-2"/>
          <p:cNvPicPr>
            <a:picLocks noChangeAspect="1"/>
          </p:cNvPicPr>
          <p:nvPr/>
        </p:nvPicPr>
        <p:blipFill>
          <a:blip r:embed="rId1"/>
          <a:srcRect b="37707"/>
          <a:stretch>
            <a:fillRect/>
          </a:stretch>
        </p:blipFill>
        <p:spPr>
          <a:xfrm>
            <a:off x="1023620" y="0"/>
            <a:ext cx="10144760" cy="4271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爱不释手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7697" name="图片 3" descr="猜猜乐_成语I-4"/>
          <p:cNvPicPr>
            <a:picLocks noChangeAspect="1"/>
          </p:cNvPicPr>
          <p:nvPr/>
        </p:nvPicPr>
        <p:blipFill>
          <a:blip r:embed="rId1"/>
          <a:srcRect b="37707"/>
          <a:stretch>
            <a:fillRect/>
          </a:stretch>
        </p:blipFill>
        <p:spPr>
          <a:xfrm>
            <a:off x="1023620" y="0"/>
            <a:ext cx="10144760" cy="4271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渔翁之利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9745" name="图片 3" descr="猜猜乐_成语I-5"/>
          <p:cNvPicPr>
            <a:picLocks noChangeAspect="1"/>
          </p:cNvPicPr>
          <p:nvPr/>
        </p:nvPicPr>
        <p:blipFill>
          <a:blip r:embed="rId1"/>
          <a:srcRect b="35457"/>
          <a:stretch>
            <a:fillRect/>
          </a:stretch>
        </p:blipFill>
        <p:spPr>
          <a:xfrm>
            <a:off x="1023620" y="0"/>
            <a:ext cx="10144760" cy="442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学富五车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1793" name="图片 3" descr="猜猜乐_成语I-6"/>
          <p:cNvPicPr>
            <a:picLocks noChangeAspect="1"/>
          </p:cNvPicPr>
          <p:nvPr/>
        </p:nvPicPr>
        <p:blipFill>
          <a:blip r:embed="rId1"/>
          <a:srcRect b="35457"/>
          <a:stretch>
            <a:fillRect/>
          </a:stretch>
        </p:blipFill>
        <p:spPr>
          <a:xfrm>
            <a:off x="1023620" y="0"/>
            <a:ext cx="10144760" cy="442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天马行空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41" name="图片 3" descr="猜猜乐_成语I-7"/>
          <p:cNvPicPr>
            <a:picLocks noChangeAspect="1"/>
          </p:cNvPicPr>
          <p:nvPr/>
        </p:nvPicPr>
        <p:blipFill>
          <a:blip r:embed="rId1"/>
          <a:srcRect b="32651"/>
          <a:stretch>
            <a:fillRect/>
          </a:stretch>
        </p:blipFill>
        <p:spPr>
          <a:xfrm>
            <a:off x="1023620" y="0"/>
            <a:ext cx="10144760" cy="4618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不识泰山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3" descr="猜猜乐_成语A-6"/>
          <p:cNvPicPr>
            <a:picLocks noChangeAspect="1"/>
          </p:cNvPicPr>
          <p:nvPr/>
        </p:nvPicPr>
        <p:blipFill>
          <a:blip r:embed="rId1"/>
          <a:srcRect t="28067" b="40819"/>
          <a:stretch>
            <a:fillRect/>
          </a:stretch>
        </p:blipFill>
        <p:spPr>
          <a:xfrm>
            <a:off x="1025525" y="1924685"/>
            <a:ext cx="10138410" cy="213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喜上眉梢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5889" name="图片 3" descr="猜猜乐_成语I-8"/>
          <p:cNvPicPr>
            <a:picLocks noChangeAspect="1"/>
          </p:cNvPicPr>
          <p:nvPr/>
        </p:nvPicPr>
        <p:blipFill>
          <a:blip r:embed="rId1"/>
          <a:srcRect b="39105"/>
          <a:stretch>
            <a:fillRect/>
          </a:stretch>
        </p:blipFill>
        <p:spPr>
          <a:xfrm>
            <a:off x="1023620" y="0"/>
            <a:ext cx="10144760" cy="4175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蒸蒸日上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7937" name="图片 3" descr="猜猜乐_成语I-9"/>
          <p:cNvPicPr>
            <a:picLocks noChangeAspect="1"/>
          </p:cNvPicPr>
          <p:nvPr/>
        </p:nvPicPr>
        <p:blipFill>
          <a:blip r:embed="rId1"/>
          <a:srcRect b="34901"/>
          <a:stretch>
            <a:fillRect/>
          </a:stretch>
        </p:blipFill>
        <p:spPr>
          <a:xfrm>
            <a:off x="1023620" y="0"/>
            <a:ext cx="10144760" cy="446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风餐露宿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6129" name="图片 3" descr="猜猜乐 - 成语_7"/>
          <p:cNvPicPr>
            <a:picLocks noChangeAspect="1"/>
          </p:cNvPicPr>
          <p:nvPr/>
        </p:nvPicPr>
        <p:blipFill>
          <a:blip r:embed="rId1"/>
          <a:srcRect b="36577"/>
          <a:stretch>
            <a:fillRect/>
          </a:stretch>
        </p:blipFill>
        <p:spPr>
          <a:xfrm>
            <a:off x="1025525" y="0"/>
            <a:ext cx="10138410" cy="4349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鼠目寸光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8177" name="图片 3" descr="猜猜乐 - 成语_9"/>
          <p:cNvPicPr>
            <a:picLocks noChangeAspect="1"/>
          </p:cNvPicPr>
          <p:nvPr/>
        </p:nvPicPr>
        <p:blipFill>
          <a:blip r:embed="rId1"/>
          <a:srcRect b="36022"/>
          <a:stretch>
            <a:fillRect/>
          </a:stretch>
        </p:blipFill>
        <p:spPr>
          <a:xfrm>
            <a:off x="1025525" y="0"/>
            <a:ext cx="10138410" cy="4387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口是心非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2273" name="图片 3" descr="猜猜乐 - 成语_13"/>
          <p:cNvPicPr>
            <a:picLocks noChangeAspect="1"/>
          </p:cNvPicPr>
          <p:nvPr/>
        </p:nvPicPr>
        <p:blipFill>
          <a:blip r:embed="rId1"/>
          <a:srcRect b="34337"/>
          <a:stretch>
            <a:fillRect/>
          </a:stretch>
        </p:blipFill>
        <p:spPr>
          <a:xfrm>
            <a:off x="1023620" y="0"/>
            <a:ext cx="10144760" cy="4502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狼烟四起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6369" name="图片 3" descr="猜猜乐 - 成语_17"/>
          <p:cNvPicPr>
            <a:picLocks noChangeAspect="1"/>
          </p:cNvPicPr>
          <p:nvPr/>
        </p:nvPicPr>
        <p:blipFill>
          <a:blip r:embed="rId1"/>
          <a:srcRect b="36865"/>
          <a:stretch>
            <a:fillRect/>
          </a:stretch>
        </p:blipFill>
        <p:spPr>
          <a:xfrm>
            <a:off x="1023620" y="0"/>
            <a:ext cx="10144760" cy="4329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侯门似海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8417" name="图片 3" descr="猜猜乐 - 成语_19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3620" y="0"/>
            <a:ext cx="1014476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书香门第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2513" name="图片 3" descr="猜猜乐 - 成语-23"/>
          <p:cNvPicPr>
            <a:picLocks noChangeAspect="1"/>
          </p:cNvPicPr>
          <p:nvPr/>
        </p:nvPicPr>
        <p:blipFill>
          <a:blip r:embed="rId1"/>
          <a:srcRect b="34059"/>
          <a:stretch>
            <a:fillRect/>
          </a:stretch>
        </p:blipFill>
        <p:spPr>
          <a:xfrm>
            <a:off x="1023620" y="0"/>
            <a:ext cx="10144760" cy="4521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风卷残云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61" name="图片 3" descr="猜猜乐 - 成语-25"/>
          <p:cNvPicPr>
            <a:picLocks noChangeAspect="1"/>
          </p:cNvPicPr>
          <p:nvPr/>
        </p:nvPicPr>
        <p:blipFill>
          <a:blip r:embed="rId1"/>
          <a:srcRect b="35735"/>
          <a:stretch>
            <a:fillRect/>
          </a:stretch>
        </p:blipFill>
        <p:spPr>
          <a:xfrm>
            <a:off x="1023620" y="0"/>
            <a:ext cx="10144760" cy="440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玉树临风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6609" name="图片 3" descr="猜猜乐 - 成语-27"/>
          <p:cNvPicPr>
            <a:picLocks noChangeAspect="1"/>
          </p:cNvPicPr>
          <p:nvPr/>
        </p:nvPicPr>
        <p:blipFill>
          <a:blip r:embed="rId1"/>
          <a:srcRect b="35457"/>
          <a:stretch>
            <a:fillRect/>
          </a:stretch>
        </p:blipFill>
        <p:spPr>
          <a:xfrm>
            <a:off x="1023620" y="0"/>
            <a:ext cx="10144760" cy="442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逃之夭夭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图片 3" descr="猜猜乐_成语B-1"/>
          <p:cNvPicPr>
            <a:picLocks noChangeAspect="1"/>
          </p:cNvPicPr>
          <p:nvPr/>
        </p:nvPicPr>
        <p:blipFill>
          <a:blip r:embed="rId1"/>
          <a:srcRect t="25475" b="35818"/>
          <a:stretch>
            <a:fillRect/>
          </a:stretch>
        </p:blipFill>
        <p:spPr>
          <a:xfrm>
            <a:off x="1025525" y="1746885"/>
            <a:ext cx="10138410" cy="2654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趾高气扬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8657" name="图片 3" descr="猜猜乐 - 成语-29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3620" y="0"/>
            <a:ext cx="1014476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南辕北辙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0705" name="图片 3" descr="猜猜乐 - 成语-31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5525" y="0"/>
            <a:ext cx="1013841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平心而论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01" name="图片 3" descr="猜猜乐 - 成语-35"/>
          <p:cNvPicPr>
            <a:picLocks noChangeAspect="1"/>
          </p:cNvPicPr>
          <p:nvPr/>
        </p:nvPicPr>
        <p:blipFill>
          <a:blip r:embed="rId1"/>
          <a:srcRect b="33494"/>
          <a:stretch>
            <a:fillRect/>
          </a:stretch>
        </p:blipFill>
        <p:spPr>
          <a:xfrm>
            <a:off x="1025525" y="0"/>
            <a:ext cx="10138410" cy="4560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心驰神往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2993" name="图片 3" descr="猜猜乐 - 成语-43"/>
          <p:cNvPicPr>
            <a:picLocks noChangeAspect="1"/>
          </p:cNvPicPr>
          <p:nvPr/>
        </p:nvPicPr>
        <p:blipFill>
          <a:blip r:embed="rId1"/>
          <a:srcRect b="32086"/>
          <a:stretch>
            <a:fillRect/>
          </a:stretch>
        </p:blipFill>
        <p:spPr>
          <a:xfrm>
            <a:off x="1025525" y="0"/>
            <a:ext cx="10138410" cy="4657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日日夜夜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7089" name="图片 3" descr="猜猜乐 - 成语-47"/>
          <p:cNvPicPr>
            <a:picLocks noChangeAspect="1"/>
          </p:cNvPicPr>
          <p:nvPr/>
        </p:nvPicPr>
        <p:blipFill>
          <a:blip r:embed="rId1"/>
          <a:srcRect b="34901"/>
          <a:stretch>
            <a:fillRect/>
          </a:stretch>
        </p:blipFill>
        <p:spPr>
          <a:xfrm>
            <a:off x="1025525" y="0"/>
            <a:ext cx="10138410" cy="446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青梅竹马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9137" name="图片 3" descr="猜猜乐 - 成语-49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5525" y="0"/>
            <a:ext cx="1013841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汗牛充栋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1185" name="图片 3" descr="猜猜乐 - 成语-51"/>
          <p:cNvPicPr>
            <a:picLocks noChangeAspect="1"/>
          </p:cNvPicPr>
          <p:nvPr/>
        </p:nvPicPr>
        <p:blipFill>
          <a:blip r:embed="rId1"/>
          <a:srcRect b="34337"/>
          <a:stretch>
            <a:fillRect/>
          </a:stretch>
        </p:blipFill>
        <p:spPr>
          <a:xfrm>
            <a:off x="1023620" y="0"/>
            <a:ext cx="10144760" cy="4502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指鹿为马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3233" name="图片 3" descr="猜猜乐 - 成语-53"/>
          <p:cNvPicPr>
            <a:picLocks noChangeAspect="1"/>
          </p:cNvPicPr>
          <p:nvPr/>
        </p:nvPicPr>
        <p:blipFill>
          <a:blip r:embed="rId1"/>
          <a:srcRect b="36300"/>
          <a:stretch>
            <a:fillRect/>
          </a:stretch>
        </p:blipFill>
        <p:spPr>
          <a:xfrm>
            <a:off x="1023620" y="0"/>
            <a:ext cx="10144760" cy="4368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雾里看花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81" name="图片 3" descr="猜猜乐 - 成语-55"/>
          <p:cNvPicPr>
            <a:picLocks noChangeAspect="1"/>
          </p:cNvPicPr>
          <p:nvPr/>
        </p:nvPicPr>
        <p:blipFill>
          <a:blip r:embed="rId1"/>
          <a:srcRect b="34901"/>
          <a:stretch>
            <a:fillRect/>
          </a:stretch>
        </p:blipFill>
        <p:spPr>
          <a:xfrm>
            <a:off x="1023620" y="0"/>
            <a:ext cx="10144760" cy="446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杯弓蛇影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1425" name="图片 3" descr="猜猜乐 - 成语-61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3620" y="0"/>
            <a:ext cx="1014476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白手起家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3" descr="猜猜乐_成语B-2"/>
          <p:cNvPicPr>
            <a:picLocks noChangeAspect="1"/>
          </p:cNvPicPr>
          <p:nvPr/>
        </p:nvPicPr>
        <p:blipFill>
          <a:blip r:embed="rId1"/>
          <a:srcRect t="26215" b="37670"/>
          <a:stretch>
            <a:fillRect/>
          </a:stretch>
        </p:blipFill>
        <p:spPr>
          <a:xfrm>
            <a:off x="1025525" y="1797685"/>
            <a:ext cx="10138410" cy="2476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杯水车薪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3473" name="图片 3" descr="猜猜乐 - 成语-63"/>
          <p:cNvPicPr>
            <a:picLocks noChangeAspect="1"/>
          </p:cNvPicPr>
          <p:nvPr/>
        </p:nvPicPr>
        <p:blipFill>
          <a:blip r:embed="rId1"/>
          <a:srcRect b="34901"/>
          <a:stretch>
            <a:fillRect/>
          </a:stretch>
        </p:blipFill>
        <p:spPr>
          <a:xfrm>
            <a:off x="1023620" y="0"/>
            <a:ext cx="10144760" cy="446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铁石心肠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21" name="图片 3" descr="猜猜乐 - 成语-65"/>
          <p:cNvPicPr>
            <a:picLocks noChangeAspect="1"/>
          </p:cNvPicPr>
          <p:nvPr/>
        </p:nvPicPr>
        <p:blipFill>
          <a:blip r:embed="rId1"/>
          <a:srcRect b="33494"/>
          <a:stretch>
            <a:fillRect/>
          </a:stretch>
        </p:blipFill>
        <p:spPr>
          <a:xfrm>
            <a:off x="1023620" y="0"/>
            <a:ext cx="10144760" cy="4560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门可罗雀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3713" name="图片 3" descr="猜猜乐 - 成语-73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5525" y="0"/>
            <a:ext cx="1013841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干柴烈火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61" name="图片 3" descr="猜猜乐 - 成语-75"/>
          <p:cNvPicPr>
            <a:picLocks noChangeAspect="1"/>
          </p:cNvPicPr>
          <p:nvPr/>
        </p:nvPicPr>
        <p:blipFill>
          <a:blip r:embed="rId1"/>
          <a:srcRect b="32929"/>
          <a:stretch>
            <a:fillRect/>
          </a:stretch>
        </p:blipFill>
        <p:spPr>
          <a:xfrm>
            <a:off x="1025525" y="0"/>
            <a:ext cx="10138410" cy="4599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心有所属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7809" name="图片 3" descr="猜猜乐 - 成语-77"/>
          <p:cNvPicPr>
            <a:picLocks noChangeAspect="1"/>
          </p:cNvPicPr>
          <p:nvPr/>
        </p:nvPicPr>
        <p:blipFill>
          <a:blip r:embed="rId1"/>
          <a:srcRect b="34614"/>
          <a:stretch>
            <a:fillRect/>
          </a:stretch>
        </p:blipFill>
        <p:spPr>
          <a:xfrm>
            <a:off x="1025525" y="0"/>
            <a:ext cx="10138410" cy="4483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目中无人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9857" name="图片 3" descr="猜猜乐 - 成语-79"/>
          <p:cNvPicPr>
            <a:picLocks noChangeAspect="1"/>
          </p:cNvPicPr>
          <p:nvPr/>
        </p:nvPicPr>
        <p:blipFill>
          <a:blip r:embed="rId1"/>
          <a:srcRect b="32929"/>
          <a:stretch>
            <a:fillRect/>
          </a:stretch>
        </p:blipFill>
        <p:spPr>
          <a:xfrm>
            <a:off x="1025525" y="0"/>
            <a:ext cx="10138410" cy="4599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心平气和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7905" name="图片 3" descr="猜猜乐_明星成语古诗-5"/>
          <p:cNvPicPr>
            <a:picLocks noChangeAspect="1"/>
          </p:cNvPicPr>
          <p:nvPr/>
        </p:nvPicPr>
        <p:blipFill>
          <a:blip r:embed="rId1"/>
          <a:srcRect b="33216"/>
          <a:stretch>
            <a:fillRect/>
          </a:stretch>
        </p:blipFill>
        <p:spPr>
          <a:xfrm>
            <a:off x="1025525" y="0"/>
            <a:ext cx="10138410" cy="4579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一见钟情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9953" name="图片 3" descr="猜猜乐_明星成语古诗-6"/>
          <p:cNvPicPr>
            <a:picLocks noChangeAspect="1"/>
          </p:cNvPicPr>
          <p:nvPr/>
        </p:nvPicPr>
        <p:blipFill>
          <a:blip r:embed="rId1"/>
          <a:srcRect b="33772"/>
          <a:stretch>
            <a:fillRect/>
          </a:stretch>
        </p:blipFill>
        <p:spPr>
          <a:xfrm>
            <a:off x="1025525" y="0"/>
            <a:ext cx="10138410" cy="454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吉人天相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8145" name="图片 3" descr="猜猜乐-191"/>
          <p:cNvPicPr>
            <a:picLocks noChangeAspect="1"/>
          </p:cNvPicPr>
          <p:nvPr/>
        </p:nvPicPr>
        <p:blipFill>
          <a:blip r:embed="rId1"/>
          <a:srcRect b="32929"/>
          <a:stretch>
            <a:fillRect/>
          </a:stretch>
        </p:blipFill>
        <p:spPr>
          <a:xfrm>
            <a:off x="1023620" y="0"/>
            <a:ext cx="10144760" cy="4599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猴年马月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41" name="图片 3" descr="猜猜乐-193"/>
          <p:cNvPicPr>
            <a:picLocks noChangeAspect="1"/>
          </p:cNvPicPr>
          <p:nvPr/>
        </p:nvPicPr>
        <p:blipFill>
          <a:blip r:embed="rId1"/>
          <a:srcRect b="34059"/>
          <a:stretch>
            <a:fillRect/>
          </a:stretch>
        </p:blipFill>
        <p:spPr>
          <a:xfrm>
            <a:off x="1023620" y="0"/>
            <a:ext cx="10144760" cy="4521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90204" pitchFamily="34" charset="0"/>
                <a:ea typeface="微软雅黑" panose="020B0503020204020204" charset="-122"/>
              </a:rPr>
              <a:t>猜四字成语</a:t>
            </a:r>
            <a:endParaRPr lang="zh-CN" altLang="en-US" sz="2800" b="1" dirty="0" smtClean="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8000" y="5210175"/>
            <a:ext cx="609600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200" b="1">
                <a:solidFill>
                  <a:srgbClr val="C00000"/>
                </a:solidFill>
                <a:latin typeface="Arial" panose="020B0604020202090204" pitchFamily="34" charset="0"/>
                <a:ea typeface="微软雅黑" panose="020B0503020204020204" charset="-122"/>
                <a:sym typeface="+mn-ea"/>
              </a:rPr>
              <a:t>马马虎虎</a:t>
            </a:r>
            <a:endParaRPr lang="zh-CN" altLang="en-US" sz="3200" b="1">
              <a:solidFill>
                <a:srgbClr val="C00000"/>
              </a:solidFill>
              <a:latin typeface="Arial" panose="020B0604020202090204" pitchFamily="3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DIAGRAM_VIRTUALLY_FRAME" val="{&quot;height&quot;:278.87137795275595,&quot;left&quot;:81.9,&quot;top&quot;:154.72862204724407,&quot;width&quot;:796.1855511811024}"/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278.87137795275595,&quot;left&quot;:81.9,&quot;top&quot;:154.72862204724407,&quot;width&quot;:796.1855511811024}"/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COMMONDATA" val="eyJoZGlkIjoiZGJmY2MxMjVkNDA3NjcyYWVkOWY5ZmNlMWMxZTY5ZDEifQ=="/>
  <p:tag name="FULLTEXTBEAUTIFYED" val="1"/>
  <p:tag name="commondata" val="eyJoZGlkIjoiYjQwNjU5YzhiZmFlYWQwZWZhNjMwMWUzMTE1MTFlZGQifQ==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1215</Words>
  <Application>WPS 文字</Application>
  <PresentationFormat>宽屏</PresentationFormat>
  <Paragraphs>540</Paragraphs>
  <Slides>135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135</vt:i4>
      </vt:variant>
    </vt:vector>
  </HeadingPairs>
  <TitlesOfParts>
    <vt:vector size="145" baseType="lpstr">
      <vt:lpstr>Arial</vt:lpstr>
      <vt:lpstr>宋体</vt:lpstr>
      <vt:lpstr>Wingdings</vt:lpstr>
      <vt:lpstr>微软雅黑</vt:lpstr>
      <vt:lpstr>汉仪旗黑</vt:lpstr>
      <vt:lpstr>思源宋体 Heavy</vt:lpstr>
      <vt:lpstr>汉仪书宋二KW</vt:lpstr>
      <vt:lpstr>宋体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蓝夜风</cp:lastModifiedBy>
  <cp:revision>73</cp:revision>
  <dcterms:created xsi:type="dcterms:W3CDTF">2025-03-10T13:01:43Z</dcterms:created>
  <dcterms:modified xsi:type="dcterms:W3CDTF">2025-03-10T13:01:43Z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258D9655090ED5C4B6E2CE670BF92853_43</vt:lpwstr>
  </property>
  <property fmtid="{D5CDD505-2E9C-101B-9397-08002B2CF9AE}" pid="3" name="KSOProductBuildVer">
    <vt:lpwstr>2052-6.7.1.8828</vt:lpwstr>
  </property>
</Properties>
</file>